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notesMasterIdLst>
    <p:notesMasterId r:id="rId18"/>
  </p:notesMasterIdLst>
  <p:handoutMasterIdLst>
    <p:handoutMasterId r:id="rId19"/>
  </p:handoutMasterIdLst>
  <p:sldIdLst>
    <p:sldId id="445" r:id="rId3"/>
    <p:sldId id="257" r:id="rId4"/>
    <p:sldId id="267" r:id="rId5"/>
    <p:sldId id="459" r:id="rId6"/>
    <p:sldId id="403" r:id="rId7"/>
    <p:sldId id="415" r:id="rId8"/>
    <p:sldId id="455" r:id="rId9"/>
    <p:sldId id="440" r:id="rId10"/>
    <p:sldId id="460" r:id="rId11"/>
    <p:sldId id="461" r:id="rId12"/>
    <p:sldId id="462" r:id="rId13"/>
    <p:sldId id="447" r:id="rId14"/>
    <p:sldId id="434" r:id="rId15"/>
    <p:sldId id="429" r:id="rId16"/>
    <p:sldId id="458" r:id="rId17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CC"/>
    <a:srgbClr val="CCE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9" autoAdjust="0"/>
    <p:restoredTop sz="94693" autoAdjust="0"/>
  </p:normalViewPr>
  <p:slideViewPr>
    <p:cSldViewPr>
      <p:cViewPr varScale="1">
        <p:scale>
          <a:sx n="93" d="100"/>
          <a:sy n="93" d="100"/>
        </p:scale>
        <p:origin x="84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sv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sv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801EA1-E596-4F39-9963-72623FF43CB0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27C9829-6ECF-485A-917E-47A61227F43C}">
      <dgm:prSet/>
      <dgm:spPr/>
      <dgm:t>
        <a:bodyPr/>
        <a:lstStyle/>
        <a:p>
          <a:r>
            <a:rPr lang="en-US" b="1"/>
            <a:t>To identify and remove “blocks” to creativity in solving problems</a:t>
          </a:r>
          <a:endParaRPr lang="en-US"/>
        </a:p>
      </dgm:t>
    </dgm:pt>
    <dgm:pt modelId="{06D1B0ED-A946-4F6D-A8B3-F3B180CDDB53}" type="parTrans" cxnId="{ABB894B8-E08E-44E5-BBB0-C31577FE4D94}">
      <dgm:prSet/>
      <dgm:spPr/>
      <dgm:t>
        <a:bodyPr/>
        <a:lstStyle/>
        <a:p>
          <a:endParaRPr lang="en-US"/>
        </a:p>
      </dgm:t>
    </dgm:pt>
    <dgm:pt modelId="{B709992B-FC30-41E3-BA37-E1895B95BF4A}" type="sibTrans" cxnId="{ABB894B8-E08E-44E5-BBB0-C31577FE4D94}">
      <dgm:prSet/>
      <dgm:spPr/>
      <dgm:t>
        <a:bodyPr/>
        <a:lstStyle/>
        <a:p>
          <a:endParaRPr lang="en-US"/>
        </a:p>
      </dgm:t>
    </dgm:pt>
    <dgm:pt modelId="{26519EF2-5D91-4C8C-8C79-B0B61483BE6C}">
      <dgm:prSet/>
      <dgm:spPr/>
      <dgm:t>
        <a:bodyPr/>
        <a:lstStyle/>
        <a:p>
          <a:r>
            <a:rPr lang="en-US" b="1"/>
            <a:t>To become aware of ways to foster creativity among others</a:t>
          </a:r>
          <a:endParaRPr lang="en-US"/>
        </a:p>
      </dgm:t>
    </dgm:pt>
    <dgm:pt modelId="{36ADC5F9-DDC3-4768-81F6-9E40B05F2879}" type="parTrans" cxnId="{7288E862-4B4E-431A-A35D-2D01E11CA675}">
      <dgm:prSet/>
      <dgm:spPr/>
      <dgm:t>
        <a:bodyPr/>
        <a:lstStyle/>
        <a:p>
          <a:endParaRPr lang="en-US"/>
        </a:p>
      </dgm:t>
    </dgm:pt>
    <dgm:pt modelId="{BB91DBE0-150C-4966-B0CB-DDEC382FC750}" type="sibTrans" cxnId="{7288E862-4B4E-431A-A35D-2D01E11CA675}">
      <dgm:prSet/>
      <dgm:spPr/>
      <dgm:t>
        <a:bodyPr/>
        <a:lstStyle/>
        <a:p>
          <a:endParaRPr lang="en-US"/>
        </a:p>
      </dgm:t>
    </dgm:pt>
    <dgm:pt modelId="{6A88E95F-9E1A-4A6A-8FCF-72CDB7FF4134}" type="pres">
      <dgm:prSet presAssocID="{3E801EA1-E596-4F39-9963-72623FF43CB0}" presName="root" presStyleCnt="0">
        <dgm:presLayoutVars>
          <dgm:dir/>
          <dgm:resizeHandles val="exact"/>
        </dgm:presLayoutVars>
      </dgm:prSet>
      <dgm:spPr/>
    </dgm:pt>
    <dgm:pt modelId="{B20556C3-2529-4D27-8CDE-6803D3731860}" type="pres">
      <dgm:prSet presAssocID="{E27C9829-6ECF-485A-917E-47A61227F43C}" presName="compNode" presStyleCnt="0"/>
      <dgm:spPr/>
    </dgm:pt>
    <dgm:pt modelId="{C1734243-6265-4474-88BE-A146ABE6BA6B}" type="pres">
      <dgm:prSet presAssocID="{E27C9829-6ECF-485A-917E-47A61227F43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7CF26E70-23A4-49AA-B628-35788E8AFF40}" type="pres">
      <dgm:prSet presAssocID="{E27C9829-6ECF-485A-917E-47A61227F43C}" presName="spaceRect" presStyleCnt="0"/>
      <dgm:spPr/>
    </dgm:pt>
    <dgm:pt modelId="{4AC6CC87-68AE-4440-8115-9BB453A03E02}" type="pres">
      <dgm:prSet presAssocID="{E27C9829-6ECF-485A-917E-47A61227F43C}" presName="textRect" presStyleLbl="revTx" presStyleIdx="0" presStyleCnt="2">
        <dgm:presLayoutVars>
          <dgm:chMax val="1"/>
          <dgm:chPref val="1"/>
        </dgm:presLayoutVars>
      </dgm:prSet>
      <dgm:spPr/>
    </dgm:pt>
    <dgm:pt modelId="{63F98889-BF56-4AAF-87DD-F0B908D3D9D5}" type="pres">
      <dgm:prSet presAssocID="{B709992B-FC30-41E3-BA37-E1895B95BF4A}" presName="sibTrans" presStyleCnt="0"/>
      <dgm:spPr/>
    </dgm:pt>
    <dgm:pt modelId="{B10FA8C1-C7FB-4891-AC71-D51F143660D8}" type="pres">
      <dgm:prSet presAssocID="{26519EF2-5D91-4C8C-8C79-B0B61483BE6C}" presName="compNode" presStyleCnt="0"/>
      <dgm:spPr/>
    </dgm:pt>
    <dgm:pt modelId="{6E335BBA-9C69-464F-AB40-34DE2FFE22D7}" type="pres">
      <dgm:prSet presAssocID="{26519EF2-5D91-4C8C-8C79-B0B61483BE6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B6EDFA1F-0E67-4298-A6EE-FAAECC263889}" type="pres">
      <dgm:prSet presAssocID="{26519EF2-5D91-4C8C-8C79-B0B61483BE6C}" presName="spaceRect" presStyleCnt="0"/>
      <dgm:spPr/>
    </dgm:pt>
    <dgm:pt modelId="{BF1BC4FB-8722-49F8-A56A-61ED6D3A261C}" type="pres">
      <dgm:prSet presAssocID="{26519EF2-5D91-4C8C-8C79-B0B61483BE6C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0567611-C17F-4D01-804E-D0E791AF508C}" type="presOf" srcId="{E27C9829-6ECF-485A-917E-47A61227F43C}" destId="{4AC6CC87-68AE-4440-8115-9BB453A03E02}" srcOrd="0" destOrd="0" presId="urn:microsoft.com/office/officeart/2018/2/layout/IconLabelList"/>
    <dgm:cxn modelId="{BACCF220-0BB8-4421-813B-B9FDB194DDEF}" type="presOf" srcId="{3E801EA1-E596-4F39-9963-72623FF43CB0}" destId="{6A88E95F-9E1A-4A6A-8FCF-72CDB7FF4134}" srcOrd="0" destOrd="0" presId="urn:microsoft.com/office/officeart/2018/2/layout/IconLabelList"/>
    <dgm:cxn modelId="{62A98E39-A612-4EA3-A894-96E684DF323B}" type="presOf" srcId="{26519EF2-5D91-4C8C-8C79-B0B61483BE6C}" destId="{BF1BC4FB-8722-49F8-A56A-61ED6D3A261C}" srcOrd="0" destOrd="0" presId="urn:microsoft.com/office/officeart/2018/2/layout/IconLabelList"/>
    <dgm:cxn modelId="{7288E862-4B4E-431A-A35D-2D01E11CA675}" srcId="{3E801EA1-E596-4F39-9963-72623FF43CB0}" destId="{26519EF2-5D91-4C8C-8C79-B0B61483BE6C}" srcOrd="1" destOrd="0" parTransId="{36ADC5F9-DDC3-4768-81F6-9E40B05F2879}" sibTransId="{BB91DBE0-150C-4966-B0CB-DDEC382FC750}"/>
    <dgm:cxn modelId="{ABB894B8-E08E-44E5-BBB0-C31577FE4D94}" srcId="{3E801EA1-E596-4F39-9963-72623FF43CB0}" destId="{E27C9829-6ECF-485A-917E-47A61227F43C}" srcOrd="0" destOrd="0" parTransId="{06D1B0ED-A946-4F6D-A8B3-F3B180CDDB53}" sibTransId="{B709992B-FC30-41E3-BA37-E1895B95BF4A}"/>
    <dgm:cxn modelId="{BDB872DE-9105-4E83-A0E7-46B54AC085D5}" type="presParOf" srcId="{6A88E95F-9E1A-4A6A-8FCF-72CDB7FF4134}" destId="{B20556C3-2529-4D27-8CDE-6803D3731860}" srcOrd="0" destOrd="0" presId="urn:microsoft.com/office/officeart/2018/2/layout/IconLabelList"/>
    <dgm:cxn modelId="{92856B34-0DED-4E84-A070-EFA1F03925A8}" type="presParOf" srcId="{B20556C3-2529-4D27-8CDE-6803D3731860}" destId="{C1734243-6265-4474-88BE-A146ABE6BA6B}" srcOrd="0" destOrd="0" presId="urn:microsoft.com/office/officeart/2018/2/layout/IconLabelList"/>
    <dgm:cxn modelId="{6DDE53F7-DF96-4DAD-B21A-51D26A3D6DB5}" type="presParOf" srcId="{B20556C3-2529-4D27-8CDE-6803D3731860}" destId="{7CF26E70-23A4-49AA-B628-35788E8AFF40}" srcOrd="1" destOrd="0" presId="urn:microsoft.com/office/officeart/2018/2/layout/IconLabelList"/>
    <dgm:cxn modelId="{9A7CB189-B8D7-473A-B60D-4A6C97A5C311}" type="presParOf" srcId="{B20556C3-2529-4D27-8CDE-6803D3731860}" destId="{4AC6CC87-68AE-4440-8115-9BB453A03E02}" srcOrd="2" destOrd="0" presId="urn:microsoft.com/office/officeart/2018/2/layout/IconLabelList"/>
    <dgm:cxn modelId="{464797C8-771A-4EFE-8776-83F668F89A5E}" type="presParOf" srcId="{6A88E95F-9E1A-4A6A-8FCF-72CDB7FF4134}" destId="{63F98889-BF56-4AAF-87DD-F0B908D3D9D5}" srcOrd="1" destOrd="0" presId="urn:microsoft.com/office/officeart/2018/2/layout/IconLabelList"/>
    <dgm:cxn modelId="{7C0834A5-438D-46CF-BE7C-46DE3ACAD48C}" type="presParOf" srcId="{6A88E95F-9E1A-4A6A-8FCF-72CDB7FF4134}" destId="{B10FA8C1-C7FB-4891-AC71-D51F143660D8}" srcOrd="2" destOrd="0" presId="urn:microsoft.com/office/officeart/2018/2/layout/IconLabelList"/>
    <dgm:cxn modelId="{0F1D64B5-9B24-4EEB-B326-2EFD8E25BC73}" type="presParOf" srcId="{B10FA8C1-C7FB-4891-AC71-D51F143660D8}" destId="{6E335BBA-9C69-464F-AB40-34DE2FFE22D7}" srcOrd="0" destOrd="0" presId="urn:microsoft.com/office/officeart/2018/2/layout/IconLabelList"/>
    <dgm:cxn modelId="{E17D868A-52FB-4209-82AE-0D9EB259456D}" type="presParOf" srcId="{B10FA8C1-C7FB-4891-AC71-D51F143660D8}" destId="{B6EDFA1F-0E67-4298-A6EE-FAAECC263889}" srcOrd="1" destOrd="0" presId="urn:microsoft.com/office/officeart/2018/2/layout/IconLabelList"/>
    <dgm:cxn modelId="{5B12730B-0AB7-4015-886E-E3C2C0ED3540}" type="presParOf" srcId="{B10FA8C1-C7FB-4891-AC71-D51F143660D8}" destId="{BF1BC4FB-8722-49F8-A56A-61ED6D3A261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860A7E-E886-42E4-A052-7753A86EF157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B4423CA-71A6-473C-9DF2-28C8BF9BA005}">
      <dgm:prSet custT="1"/>
      <dgm:spPr/>
      <dgm:t>
        <a:bodyPr/>
        <a:lstStyle/>
        <a:p>
          <a:pPr>
            <a:defRPr cap="all"/>
          </a:pPr>
          <a:r>
            <a:rPr lang="en-US" sz="1800"/>
            <a:t>Generation of new ideas</a:t>
          </a:r>
        </a:p>
      </dgm:t>
    </dgm:pt>
    <dgm:pt modelId="{8B61AE7E-4EE2-4110-9F56-55D31F8ADDA3}" type="parTrans" cxnId="{61B7F94F-6259-4227-97F1-ED983E920A04}">
      <dgm:prSet/>
      <dgm:spPr/>
      <dgm:t>
        <a:bodyPr/>
        <a:lstStyle/>
        <a:p>
          <a:endParaRPr lang="en-US" sz="2800"/>
        </a:p>
      </dgm:t>
    </dgm:pt>
    <dgm:pt modelId="{95C9852E-B233-4716-8B8E-591843AB8017}" type="sibTrans" cxnId="{61B7F94F-6259-4227-97F1-ED983E920A04}">
      <dgm:prSet/>
      <dgm:spPr/>
      <dgm:t>
        <a:bodyPr/>
        <a:lstStyle/>
        <a:p>
          <a:endParaRPr lang="en-US" sz="2800"/>
        </a:p>
      </dgm:t>
    </dgm:pt>
    <dgm:pt modelId="{FE101538-5535-46CA-ACAD-F6F988597953}">
      <dgm:prSet custT="1"/>
      <dgm:spPr/>
      <dgm:t>
        <a:bodyPr/>
        <a:lstStyle/>
        <a:p>
          <a:pPr>
            <a:defRPr cap="all"/>
          </a:pPr>
          <a:r>
            <a:rPr lang="en-US" sz="1800" dirty="0"/>
            <a:t>The process of associating known things or ideas into new combinations and relationships</a:t>
          </a:r>
        </a:p>
      </dgm:t>
    </dgm:pt>
    <dgm:pt modelId="{96F67BF0-FEDB-4567-B1CB-82E277B82452}" type="parTrans" cxnId="{773C0D26-D02E-4DF2-88C1-040E2E81126A}">
      <dgm:prSet/>
      <dgm:spPr/>
      <dgm:t>
        <a:bodyPr/>
        <a:lstStyle/>
        <a:p>
          <a:endParaRPr lang="en-US" sz="2800"/>
        </a:p>
      </dgm:t>
    </dgm:pt>
    <dgm:pt modelId="{AC46D11B-70E7-4B44-AAF1-466D1459477F}" type="sibTrans" cxnId="{773C0D26-D02E-4DF2-88C1-040E2E81126A}">
      <dgm:prSet/>
      <dgm:spPr/>
      <dgm:t>
        <a:bodyPr/>
        <a:lstStyle/>
        <a:p>
          <a:endParaRPr lang="en-US" sz="2800"/>
        </a:p>
      </dgm:t>
    </dgm:pt>
    <dgm:pt modelId="{12D4E86E-A685-4F72-A221-AB5345A5F4C3}">
      <dgm:prSet custT="1"/>
      <dgm:spPr/>
      <dgm:t>
        <a:bodyPr/>
        <a:lstStyle/>
        <a:p>
          <a:pPr>
            <a:defRPr cap="all"/>
          </a:pPr>
          <a:r>
            <a:rPr lang="en-US" sz="1800"/>
            <a:t>Creative vs. Critical Thinking</a:t>
          </a:r>
        </a:p>
      </dgm:t>
    </dgm:pt>
    <dgm:pt modelId="{D65A69A5-FB61-4AB8-AF2D-C4FA822EC9B4}" type="parTrans" cxnId="{C692375A-20DD-470B-99FF-E33A8130E205}">
      <dgm:prSet/>
      <dgm:spPr/>
      <dgm:t>
        <a:bodyPr/>
        <a:lstStyle/>
        <a:p>
          <a:endParaRPr lang="en-US" sz="2800"/>
        </a:p>
      </dgm:t>
    </dgm:pt>
    <dgm:pt modelId="{0364BF17-4D1F-4DF4-8402-BB89C73EF636}" type="sibTrans" cxnId="{C692375A-20DD-470B-99FF-E33A8130E205}">
      <dgm:prSet/>
      <dgm:spPr/>
      <dgm:t>
        <a:bodyPr/>
        <a:lstStyle/>
        <a:p>
          <a:endParaRPr lang="en-US" sz="2800"/>
        </a:p>
      </dgm:t>
    </dgm:pt>
    <dgm:pt modelId="{1A074EE0-58D6-4F53-9DDE-403DAA824473}" type="pres">
      <dgm:prSet presAssocID="{87860A7E-E886-42E4-A052-7753A86EF157}" presName="root" presStyleCnt="0">
        <dgm:presLayoutVars>
          <dgm:dir/>
          <dgm:resizeHandles val="exact"/>
        </dgm:presLayoutVars>
      </dgm:prSet>
      <dgm:spPr/>
    </dgm:pt>
    <dgm:pt modelId="{F17AB41B-4285-40B6-A89D-8A5DE2970461}" type="pres">
      <dgm:prSet presAssocID="{1B4423CA-71A6-473C-9DF2-28C8BF9BA005}" presName="compNode" presStyleCnt="0"/>
      <dgm:spPr/>
    </dgm:pt>
    <dgm:pt modelId="{6197B894-C014-4DBA-8808-C7346B1799BB}" type="pres">
      <dgm:prSet presAssocID="{1B4423CA-71A6-473C-9DF2-28C8BF9BA005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9EA56077-C52C-4153-B9ED-5FBC44651275}" type="pres">
      <dgm:prSet presAssocID="{1B4423CA-71A6-473C-9DF2-28C8BF9BA00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BD4DB5DE-F27A-40B6-AFCF-1B1AF2907D7D}" type="pres">
      <dgm:prSet presAssocID="{1B4423CA-71A6-473C-9DF2-28C8BF9BA005}" presName="spaceRect" presStyleCnt="0"/>
      <dgm:spPr/>
    </dgm:pt>
    <dgm:pt modelId="{180B21FF-8C34-4B1D-BA5C-45B14D2A51B0}" type="pres">
      <dgm:prSet presAssocID="{1B4423CA-71A6-473C-9DF2-28C8BF9BA005}" presName="textRect" presStyleLbl="revTx" presStyleIdx="0" presStyleCnt="3">
        <dgm:presLayoutVars>
          <dgm:chMax val="1"/>
          <dgm:chPref val="1"/>
        </dgm:presLayoutVars>
      </dgm:prSet>
      <dgm:spPr/>
    </dgm:pt>
    <dgm:pt modelId="{12CE67C6-470C-4F83-8507-8306F9394D70}" type="pres">
      <dgm:prSet presAssocID="{95C9852E-B233-4716-8B8E-591843AB8017}" presName="sibTrans" presStyleCnt="0"/>
      <dgm:spPr/>
    </dgm:pt>
    <dgm:pt modelId="{6CC4EA3C-07D1-4B2B-9A67-FD9AFAC48467}" type="pres">
      <dgm:prSet presAssocID="{FE101538-5535-46CA-ACAD-F6F988597953}" presName="compNode" presStyleCnt="0"/>
      <dgm:spPr/>
    </dgm:pt>
    <dgm:pt modelId="{0B555D0A-8183-4DAD-84E2-7F79DEE75888}" type="pres">
      <dgm:prSet presAssocID="{FE101538-5535-46CA-ACAD-F6F988597953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971F0481-D111-48D6-882D-92F205D52536}" type="pres">
      <dgm:prSet presAssocID="{FE101538-5535-46CA-ACAD-F6F98859795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4E9F772F-0026-4341-98A7-2D57B752D8D6}" type="pres">
      <dgm:prSet presAssocID="{FE101538-5535-46CA-ACAD-F6F988597953}" presName="spaceRect" presStyleCnt="0"/>
      <dgm:spPr/>
    </dgm:pt>
    <dgm:pt modelId="{7A67ADCB-5B4D-4BA5-94AA-6C2295CF5701}" type="pres">
      <dgm:prSet presAssocID="{FE101538-5535-46CA-ACAD-F6F988597953}" presName="textRect" presStyleLbl="revTx" presStyleIdx="1" presStyleCnt="3">
        <dgm:presLayoutVars>
          <dgm:chMax val="1"/>
          <dgm:chPref val="1"/>
        </dgm:presLayoutVars>
      </dgm:prSet>
      <dgm:spPr/>
    </dgm:pt>
    <dgm:pt modelId="{8EDCD616-CF3C-4669-90C6-CBA0EE8D581F}" type="pres">
      <dgm:prSet presAssocID="{AC46D11B-70E7-4B44-AAF1-466D1459477F}" presName="sibTrans" presStyleCnt="0"/>
      <dgm:spPr/>
    </dgm:pt>
    <dgm:pt modelId="{B5E839BF-C6DC-4A19-8C92-118AB700A888}" type="pres">
      <dgm:prSet presAssocID="{12D4E86E-A685-4F72-A221-AB5345A5F4C3}" presName="compNode" presStyleCnt="0"/>
      <dgm:spPr/>
    </dgm:pt>
    <dgm:pt modelId="{6CCAE305-3EB7-47A7-A10F-47076107BB9C}" type="pres">
      <dgm:prSet presAssocID="{12D4E86E-A685-4F72-A221-AB5345A5F4C3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5614DA79-F101-4C1A-81EA-3CA3F1ABE83E}" type="pres">
      <dgm:prSet presAssocID="{12D4E86E-A685-4F72-A221-AB5345A5F4C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53F24E0-8EFD-4E6F-BFF7-DAD139AFFEF9}" type="pres">
      <dgm:prSet presAssocID="{12D4E86E-A685-4F72-A221-AB5345A5F4C3}" presName="spaceRect" presStyleCnt="0"/>
      <dgm:spPr/>
    </dgm:pt>
    <dgm:pt modelId="{1866B811-E633-4C60-B91C-993051E9B072}" type="pres">
      <dgm:prSet presAssocID="{12D4E86E-A685-4F72-A221-AB5345A5F4C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73C0D26-D02E-4DF2-88C1-040E2E81126A}" srcId="{87860A7E-E886-42E4-A052-7753A86EF157}" destId="{FE101538-5535-46CA-ACAD-F6F988597953}" srcOrd="1" destOrd="0" parTransId="{96F67BF0-FEDB-4567-B1CB-82E277B82452}" sibTransId="{AC46D11B-70E7-4B44-AAF1-466D1459477F}"/>
    <dgm:cxn modelId="{A326913B-9A15-4ADB-A42B-B29CEA0624A9}" type="presOf" srcId="{FE101538-5535-46CA-ACAD-F6F988597953}" destId="{7A67ADCB-5B4D-4BA5-94AA-6C2295CF5701}" srcOrd="0" destOrd="0" presId="urn:microsoft.com/office/officeart/2018/5/layout/IconLeafLabelList"/>
    <dgm:cxn modelId="{7B6A0463-5FB3-4DA2-A283-636CAB1A78A5}" type="presOf" srcId="{12D4E86E-A685-4F72-A221-AB5345A5F4C3}" destId="{1866B811-E633-4C60-B91C-993051E9B072}" srcOrd="0" destOrd="0" presId="urn:microsoft.com/office/officeart/2018/5/layout/IconLeafLabelList"/>
    <dgm:cxn modelId="{61B7F94F-6259-4227-97F1-ED983E920A04}" srcId="{87860A7E-E886-42E4-A052-7753A86EF157}" destId="{1B4423CA-71A6-473C-9DF2-28C8BF9BA005}" srcOrd="0" destOrd="0" parTransId="{8B61AE7E-4EE2-4110-9F56-55D31F8ADDA3}" sibTransId="{95C9852E-B233-4716-8B8E-591843AB8017}"/>
    <dgm:cxn modelId="{C692375A-20DD-470B-99FF-E33A8130E205}" srcId="{87860A7E-E886-42E4-A052-7753A86EF157}" destId="{12D4E86E-A685-4F72-A221-AB5345A5F4C3}" srcOrd="2" destOrd="0" parTransId="{D65A69A5-FB61-4AB8-AF2D-C4FA822EC9B4}" sibTransId="{0364BF17-4D1F-4DF4-8402-BB89C73EF636}"/>
    <dgm:cxn modelId="{DEE303A1-B7FB-44CE-93D5-F2D41CA8B073}" type="presOf" srcId="{1B4423CA-71A6-473C-9DF2-28C8BF9BA005}" destId="{180B21FF-8C34-4B1D-BA5C-45B14D2A51B0}" srcOrd="0" destOrd="0" presId="urn:microsoft.com/office/officeart/2018/5/layout/IconLeafLabelList"/>
    <dgm:cxn modelId="{3CA4A5FF-2DAD-446B-9171-890A950BB12D}" type="presOf" srcId="{87860A7E-E886-42E4-A052-7753A86EF157}" destId="{1A074EE0-58D6-4F53-9DDE-403DAA824473}" srcOrd="0" destOrd="0" presId="urn:microsoft.com/office/officeart/2018/5/layout/IconLeafLabelList"/>
    <dgm:cxn modelId="{00CFD36C-17F6-4DC4-A94C-FF52D04E9AC9}" type="presParOf" srcId="{1A074EE0-58D6-4F53-9DDE-403DAA824473}" destId="{F17AB41B-4285-40B6-A89D-8A5DE2970461}" srcOrd="0" destOrd="0" presId="urn:microsoft.com/office/officeart/2018/5/layout/IconLeafLabelList"/>
    <dgm:cxn modelId="{5365712C-7997-470F-949D-6AA84797A7A1}" type="presParOf" srcId="{F17AB41B-4285-40B6-A89D-8A5DE2970461}" destId="{6197B894-C014-4DBA-8808-C7346B1799BB}" srcOrd="0" destOrd="0" presId="urn:microsoft.com/office/officeart/2018/5/layout/IconLeafLabelList"/>
    <dgm:cxn modelId="{78288ABD-C199-4294-8904-70167565E5AD}" type="presParOf" srcId="{F17AB41B-4285-40B6-A89D-8A5DE2970461}" destId="{9EA56077-C52C-4153-B9ED-5FBC44651275}" srcOrd="1" destOrd="0" presId="urn:microsoft.com/office/officeart/2018/5/layout/IconLeafLabelList"/>
    <dgm:cxn modelId="{85A66E80-D728-40CF-BAA0-8A3A56D5381B}" type="presParOf" srcId="{F17AB41B-4285-40B6-A89D-8A5DE2970461}" destId="{BD4DB5DE-F27A-40B6-AFCF-1B1AF2907D7D}" srcOrd="2" destOrd="0" presId="urn:microsoft.com/office/officeart/2018/5/layout/IconLeafLabelList"/>
    <dgm:cxn modelId="{E10F14CD-952C-4979-8BE3-FC7EF77BB3A7}" type="presParOf" srcId="{F17AB41B-4285-40B6-A89D-8A5DE2970461}" destId="{180B21FF-8C34-4B1D-BA5C-45B14D2A51B0}" srcOrd="3" destOrd="0" presId="urn:microsoft.com/office/officeart/2018/5/layout/IconLeafLabelList"/>
    <dgm:cxn modelId="{4C53F588-A142-428B-AD2A-9B5714196821}" type="presParOf" srcId="{1A074EE0-58D6-4F53-9DDE-403DAA824473}" destId="{12CE67C6-470C-4F83-8507-8306F9394D70}" srcOrd="1" destOrd="0" presId="urn:microsoft.com/office/officeart/2018/5/layout/IconLeafLabelList"/>
    <dgm:cxn modelId="{404F4148-73A8-4BCB-8804-47C21CECDA8E}" type="presParOf" srcId="{1A074EE0-58D6-4F53-9DDE-403DAA824473}" destId="{6CC4EA3C-07D1-4B2B-9A67-FD9AFAC48467}" srcOrd="2" destOrd="0" presId="urn:microsoft.com/office/officeart/2018/5/layout/IconLeafLabelList"/>
    <dgm:cxn modelId="{CA60DE19-7643-40DD-9641-AA7D6A525DA2}" type="presParOf" srcId="{6CC4EA3C-07D1-4B2B-9A67-FD9AFAC48467}" destId="{0B555D0A-8183-4DAD-84E2-7F79DEE75888}" srcOrd="0" destOrd="0" presId="urn:microsoft.com/office/officeart/2018/5/layout/IconLeafLabelList"/>
    <dgm:cxn modelId="{C3B247DA-D088-4D15-AFE4-0FB14FDF1FA8}" type="presParOf" srcId="{6CC4EA3C-07D1-4B2B-9A67-FD9AFAC48467}" destId="{971F0481-D111-48D6-882D-92F205D52536}" srcOrd="1" destOrd="0" presId="urn:microsoft.com/office/officeart/2018/5/layout/IconLeafLabelList"/>
    <dgm:cxn modelId="{1775E234-D46B-4530-B893-C284E21367D5}" type="presParOf" srcId="{6CC4EA3C-07D1-4B2B-9A67-FD9AFAC48467}" destId="{4E9F772F-0026-4341-98A7-2D57B752D8D6}" srcOrd="2" destOrd="0" presId="urn:microsoft.com/office/officeart/2018/5/layout/IconLeafLabelList"/>
    <dgm:cxn modelId="{ABC38440-2C6D-407D-968D-42CBF38DD047}" type="presParOf" srcId="{6CC4EA3C-07D1-4B2B-9A67-FD9AFAC48467}" destId="{7A67ADCB-5B4D-4BA5-94AA-6C2295CF5701}" srcOrd="3" destOrd="0" presId="urn:microsoft.com/office/officeart/2018/5/layout/IconLeafLabelList"/>
    <dgm:cxn modelId="{F8C5742B-3C80-47D8-9FAB-FFB0911A52DF}" type="presParOf" srcId="{1A074EE0-58D6-4F53-9DDE-403DAA824473}" destId="{8EDCD616-CF3C-4669-90C6-CBA0EE8D581F}" srcOrd="3" destOrd="0" presId="urn:microsoft.com/office/officeart/2018/5/layout/IconLeafLabelList"/>
    <dgm:cxn modelId="{1E639F58-ABB8-4846-AE83-175371A9DBCD}" type="presParOf" srcId="{1A074EE0-58D6-4F53-9DDE-403DAA824473}" destId="{B5E839BF-C6DC-4A19-8C92-118AB700A888}" srcOrd="4" destOrd="0" presId="urn:microsoft.com/office/officeart/2018/5/layout/IconLeafLabelList"/>
    <dgm:cxn modelId="{08C77578-1B2C-48AD-AC00-E8C0D89FD8B2}" type="presParOf" srcId="{B5E839BF-C6DC-4A19-8C92-118AB700A888}" destId="{6CCAE305-3EB7-47A7-A10F-47076107BB9C}" srcOrd="0" destOrd="0" presId="urn:microsoft.com/office/officeart/2018/5/layout/IconLeafLabelList"/>
    <dgm:cxn modelId="{7E13DF26-62A9-4A5E-8F8F-C9446648248B}" type="presParOf" srcId="{B5E839BF-C6DC-4A19-8C92-118AB700A888}" destId="{5614DA79-F101-4C1A-81EA-3CA3F1ABE83E}" srcOrd="1" destOrd="0" presId="urn:microsoft.com/office/officeart/2018/5/layout/IconLeafLabelList"/>
    <dgm:cxn modelId="{88E0D222-ECED-4FAF-B7C1-94417D849323}" type="presParOf" srcId="{B5E839BF-C6DC-4A19-8C92-118AB700A888}" destId="{753F24E0-8EFD-4E6F-BFF7-DAD139AFFEF9}" srcOrd="2" destOrd="0" presId="urn:microsoft.com/office/officeart/2018/5/layout/IconLeafLabelList"/>
    <dgm:cxn modelId="{CA7CE97C-E2FE-4460-B063-A00AFD84C615}" type="presParOf" srcId="{B5E839BF-C6DC-4A19-8C92-118AB700A888}" destId="{1866B811-E633-4C60-B91C-993051E9B072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A3388B-A05A-463A-AD52-9291A12345C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819D12D-A0AA-45F2-AD9C-61EB7793DDF9}">
      <dgm:prSet/>
      <dgm:spPr/>
      <dgm:t>
        <a:bodyPr/>
        <a:lstStyle/>
        <a:p>
          <a:r>
            <a:rPr lang="en-US" b="1"/>
            <a:t>Creativity is a process, not a trait or an outcome</a:t>
          </a:r>
          <a:endParaRPr lang="en-US"/>
        </a:p>
      </dgm:t>
    </dgm:pt>
    <dgm:pt modelId="{AD6F83B5-7D55-45E9-839F-54CCF5F46CD3}" type="parTrans" cxnId="{86F1FA67-E2A7-4A00-9B25-32FE0638BB5A}">
      <dgm:prSet/>
      <dgm:spPr/>
      <dgm:t>
        <a:bodyPr/>
        <a:lstStyle/>
        <a:p>
          <a:endParaRPr lang="en-US"/>
        </a:p>
      </dgm:t>
    </dgm:pt>
    <dgm:pt modelId="{8703FD36-906F-41CF-A6CD-ACD75C5B4363}" type="sibTrans" cxnId="{86F1FA67-E2A7-4A00-9B25-32FE0638BB5A}">
      <dgm:prSet/>
      <dgm:spPr/>
      <dgm:t>
        <a:bodyPr/>
        <a:lstStyle/>
        <a:p>
          <a:endParaRPr lang="en-US"/>
        </a:p>
      </dgm:t>
    </dgm:pt>
    <dgm:pt modelId="{D1280363-DE9B-4BBE-B685-6CA78E11CD0E}">
      <dgm:prSet/>
      <dgm:spPr/>
      <dgm:t>
        <a:bodyPr/>
        <a:lstStyle/>
        <a:p>
          <a:r>
            <a:rPr lang="en-US" b="1"/>
            <a:t>Creativity is frequently a team variable – requires attention to different roles, styles, and power relationships</a:t>
          </a:r>
          <a:endParaRPr lang="en-US"/>
        </a:p>
      </dgm:t>
    </dgm:pt>
    <dgm:pt modelId="{325EFA5F-5992-4412-9BBD-DD085D7078CA}" type="parTrans" cxnId="{B0F6D53D-C615-4848-A2B4-D4A8EB4F84B6}">
      <dgm:prSet/>
      <dgm:spPr/>
      <dgm:t>
        <a:bodyPr/>
        <a:lstStyle/>
        <a:p>
          <a:endParaRPr lang="en-US"/>
        </a:p>
      </dgm:t>
    </dgm:pt>
    <dgm:pt modelId="{0DF2F192-F519-4463-B620-BC5AEA72ED8F}" type="sibTrans" cxnId="{B0F6D53D-C615-4848-A2B4-D4A8EB4F84B6}">
      <dgm:prSet/>
      <dgm:spPr/>
      <dgm:t>
        <a:bodyPr/>
        <a:lstStyle/>
        <a:p>
          <a:endParaRPr lang="en-US"/>
        </a:p>
      </dgm:t>
    </dgm:pt>
    <dgm:pt modelId="{FE5ACC7A-29B3-4C1D-A886-9C6EBE0B85BB}">
      <dgm:prSet/>
      <dgm:spPr/>
      <dgm:t>
        <a:bodyPr/>
        <a:lstStyle/>
        <a:p>
          <a:r>
            <a:rPr lang="en-US" b="1"/>
            <a:t>Creativity can be learned/refined/encouraged</a:t>
          </a:r>
          <a:endParaRPr lang="en-US"/>
        </a:p>
      </dgm:t>
    </dgm:pt>
    <dgm:pt modelId="{0174D335-0468-4407-B36C-5A7A2787E129}" type="parTrans" cxnId="{F13C1ABB-9371-4C03-A47A-244C3D3A011B}">
      <dgm:prSet/>
      <dgm:spPr/>
      <dgm:t>
        <a:bodyPr/>
        <a:lstStyle/>
        <a:p>
          <a:endParaRPr lang="en-US"/>
        </a:p>
      </dgm:t>
    </dgm:pt>
    <dgm:pt modelId="{FEFFA636-C8F6-47BA-A360-9CB8E271450E}" type="sibTrans" cxnId="{F13C1ABB-9371-4C03-A47A-244C3D3A011B}">
      <dgm:prSet/>
      <dgm:spPr/>
      <dgm:t>
        <a:bodyPr/>
        <a:lstStyle/>
        <a:p>
          <a:endParaRPr lang="en-US"/>
        </a:p>
      </dgm:t>
    </dgm:pt>
    <dgm:pt modelId="{8CEFCF60-6539-4875-9A01-22C3A13F50B9}" type="pres">
      <dgm:prSet presAssocID="{EAA3388B-A05A-463A-AD52-9291A12345CD}" presName="root" presStyleCnt="0">
        <dgm:presLayoutVars>
          <dgm:dir/>
          <dgm:resizeHandles val="exact"/>
        </dgm:presLayoutVars>
      </dgm:prSet>
      <dgm:spPr/>
    </dgm:pt>
    <dgm:pt modelId="{6515809A-422E-49DE-AF06-532C0EB19A9B}" type="pres">
      <dgm:prSet presAssocID="{8819D12D-A0AA-45F2-AD9C-61EB7793DDF9}" presName="compNode" presStyleCnt="0"/>
      <dgm:spPr/>
    </dgm:pt>
    <dgm:pt modelId="{71D833F7-AF4D-4F83-83C3-E9D78BA46DE4}" type="pres">
      <dgm:prSet presAssocID="{8819D12D-A0AA-45F2-AD9C-61EB7793DDF9}" presName="bgRect" presStyleLbl="bgShp" presStyleIdx="0" presStyleCnt="3"/>
      <dgm:spPr/>
    </dgm:pt>
    <dgm:pt modelId="{38DF658B-82DA-4AEC-A43F-D7F5C2AECC9B}" type="pres">
      <dgm:prSet presAssocID="{8819D12D-A0AA-45F2-AD9C-61EB7793DDF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ze"/>
        </a:ext>
      </dgm:extLst>
    </dgm:pt>
    <dgm:pt modelId="{B9AA47CB-454E-4FBE-8377-70AC04A96491}" type="pres">
      <dgm:prSet presAssocID="{8819D12D-A0AA-45F2-AD9C-61EB7793DDF9}" presName="spaceRect" presStyleCnt="0"/>
      <dgm:spPr/>
    </dgm:pt>
    <dgm:pt modelId="{80C4B69C-521D-46C9-B84A-4B4490AAE455}" type="pres">
      <dgm:prSet presAssocID="{8819D12D-A0AA-45F2-AD9C-61EB7793DDF9}" presName="parTx" presStyleLbl="revTx" presStyleIdx="0" presStyleCnt="3">
        <dgm:presLayoutVars>
          <dgm:chMax val="0"/>
          <dgm:chPref val="0"/>
        </dgm:presLayoutVars>
      </dgm:prSet>
      <dgm:spPr/>
    </dgm:pt>
    <dgm:pt modelId="{65A0A742-DC25-430E-B7D5-75A14ADECE1F}" type="pres">
      <dgm:prSet presAssocID="{8703FD36-906F-41CF-A6CD-ACD75C5B4363}" presName="sibTrans" presStyleCnt="0"/>
      <dgm:spPr/>
    </dgm:pt>
    <dgm:pt modelId="{A954783A-DDA6-42FE-BD51-74F7E24C6236}" type="pres">
      <dgm:prSet presAssocID="{D1280363-DE9B-4BBE-B685-6CA78E11CD0E}" presName="compNode" presStyleCnt="0"/>
      <dgm:spPr/>
    </dgm:pt>
    <dgm:pt modelId="{527E2F44-62B2-4179-B85E-28CCFFA690E5}" type="pres">
      <dgm:prSet presAssocID="{D1280363-DE9B-4BBE-B685-6CA78E11CD0E}" presName="bgRect" presStyleLbl="bgShp" presStyleIdx="1" presStyleCnt="3"/>
      <dgm:spPr/>
    </dgm:pt>
    <dgm:pt modelId="{3660BB2F-9A6E-42BF-B02E-77C5360B28FD}" type="pres">
      <dgm:prSet presAssocID="{D1280363-DE9B-4BBE-B685-6CA78E11CD0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98EC0BE7-E80F-4DCA-A8D1-C8A0CF4377F4}" type="pres">
      <dgm:prSet presAssocID="{D1280363-DE9B-4BBE-B685-6CA78E11CD0E}" presName="spaceRect" presStyleCnt="0"/>
      <dgm:spPr/>
    </dgm:pt>
    <dgm:pt modelId="{79CF2458-F214-4FCB-A29B-7326AF29CD77}" type="pres">
      <dgm:prSet presAssocID="{D1280363-DE9B-4BBE-B685-6CA78E11CD0E}" presName="parTx" presStyleLbl="revTx" presStyleIdx="1" presStyleCnt="3">
        <dgm:presLayoutVars>
          <dgm:chMax val="0"/>
          <dgm:chPref val="0"/>
        </dgm:presLayoutVars>
      </dgm:prSet>
      <dgm:spPr/>
    </dgm:pt>
    <dgm:pt modelId="{AC6ABC43-9C22-44D8-A6EE-F92DABFD883F}" type="pres">
      <dgm:prSet presAssocID="{0DF2F192-F519-4463-B620-BC5AEA72ED8F}" presName="sibTrans" presStyleCnt="0"/>
      <dgm:spPr/>
    </dgm:pt>
    <dgm:pt modelId="{9015E690-66DE-410D-8ED8-F1A29E71AB1B}" type="pres">
      <dgm:prSet presAssocID="{FE5ACC7A-29B3-4C1D-A886-9C6EBE0B85BB}" presName="compNode" presStyleCnt="0"/>
      <dgm:spPr/>
    </dgm:pt>
    <dgm:pt modelId="{9E5FE51A-A88F-4D3D-9B9E-B2B007EB4122}" type="pres">
      <dgm:prSet presAssocID="{FE5ACC7A-29B3-4C1D-A886-9C6EBE0B85BB}" presName="bgRect" presStyleLbl="bgShp" presStyleIdx="2" presStyleCnt="3"/>
      <dgm:spPr/>
    </dgm:pt>
    <dgm:pt modelId="{B5261404-3CD9-46C4-A690-C6DBD703DA92}" type="pres">
      <dgm:prSet presAssocID="{FE5ACC7A-29B3-4C1D-A886-9C6EBE0B85B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E23C1E71-FE02-430C-A28D-48557306AC0C}" type="pres">
      <dgm:prSet presAssocID="{FE5ACC7A-29B3-4C1D-A886-9C6EBE0B85BB}" presName="spaceRect" presStyleCnt="0"/>
      <dgm:spPr/>
    </dgm:pt>
    <dgm:pt modelId="{24CA3245-88C5-42E9-81A6-86CC2E761800}" type="pres">
      <dgm:prSet presAssocID="{FE5ACC7A-29B3-4C1D-A886-9C6EBE0B85B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67DD817-116C-479B-A0AD-5CEF55CF6DD2}" type="presOf" srcId="{EAA3388B-A05A-463A-AD52-9291A12345CD}" destId="{8CEFCF60-6539-4875-9A01-22C3A13F50B9}" srcOrd="0" destOrd="0" presId="urn:microsoft.com/office/officeart/2018/2/layout/IconVerticalSolidList"/>
    <dgm:cxn modelId="{B0F6D53D-C615-4848-A2B4-D4A8EB4F84B6}" srcId="{EAA3388B-A05A-463A-AD52-9291A12345CD}" destId="{D1280363-DE9B-4BBE-B685-6CA78E11CD0E}" srcOrd="1" destOrd="0" parTransId="{325EFA5F-5992-4412-9BBD-DD085D7078CA}" sibTransId="{0DF2F192-F519-4463-B620-BC5AEA72ED8F}"/>
    <dgm:cxn modelId="{86F1FA67-E2A7-4A00-9B25-32FE0638BB5A}" srcId="{EAA3388B-A05A-463A-AD52-9291A12345CD}" destId="{8819D12D-A0AA-45F2-AD9C-61EB7793DDF9}" srcOrd="0" destOrd="0" parTransId="{AD6F83B5-7D55-45E9-839F-54CCF5F46CD3}" sibTransId="{8703FD36-906F-41CF-A6CD-ACD75C5B4363}"/>
    <dgm:cxn modelId="{7D928682-BDCD-4332-AE48-2778C66914DB}" type="presOf" srcId="{D1280363-DE9B-4BBE-B685-6CA78E11CD0E}" destId="{79CF2458-F214-4FCB-A29B-7326AF29CD77}" srcOrd="0" destOrd="0" presId="urn:microsoft.com/office/officeart/2018/2/layout/IconVerticalSolidList"/>
    <dgm:cxn modelId="{A21F9795-7C7A-4BB9-80D4-071786B6D8A8}" type="presOf" srcId="{FE5ACC7A-29B3-4C1D-A886-9C6EBE0B85BB}" destId="{24CA3245-88C5-42E9-81A6-86CC2E761800}" srcOrd="0" destOrd="0" presId="urn:microsoft.com/office/officeart/2018/2/layout/IconVerticalSolidList"/>
    <dgm:cxn modelId="{D14BC5B6-C653-4C94-9553-0EE01A227205}" type="presOf" srcId="{8819D12D-A0AA-45F2-AD9C-61EB7793DDF9}" destId="{80C4B69C-521D-46C9-B84A-4B4490AAE455}" srcOrd="0" destOrd="0" presId="urn:microsoft.com/office/officeart/2018/2/layout/IconVerticalSolidList"/>
    <dgm:cxn modelId="{F13C1ABB-9371-4C03-A47A-244C3D3A011B}" srcId="{EAA3388B-A05A-463A-AD52-9291A12345CD}" destId="{FE5ACC7A-29B3-4C1D-A886-9C6EBE0B85BB}" srcOrd="2" destOrd="0" parTransId="{0174D335-0468-4407-B36C-5A7A2787E129}" sibTransId="{FEFFA636-C8F6-47BA-A360-9CB8E271450E}"/>
    <dgm:cxn modelId="{6829DAC4-F252-4665-A360-2610D6FA858C}" type="presParOf" srcId="{8CEFCF60-6539-4875-9A01-22C3A13F50B9}" destId="{6515809A-422E-49DE-AF06-532C0EB19A9B}" srcOrd="0" destOrd="0" presId="urn:microsoft.com/office/officeart/2018/2/layout/IconVerticalSolidList"/>
    <dgm:cxn modelId="{061F00F2-DB52-4137-A927-8C1FE8796FF2}" type="presParOf" srcId="{6515809A-422E-49DE-AF06-532C0EB19A9B}" destId="{71D833F7-AF4D-4F83-83C3-E9D78BA46DE4}" srcOrd="0" destOrd="0" presId="urn:microsoft.com/office/officeart/2018/2/layout/IconVerticalSolidList"/>
    <dgm:cxn modelId="{8398F3AC-D702-4746-972E-B38536590144}" type="presParOf" srcId="{6515809A-422E-49DE-AF06-532C0EB19A9B}" destId="{38DF658B-82DA-4AEC-A43F-D7F5C2AECC9B}" srcOrd="1" destOrd="0" presId="urn:microsoft.com/office/officeart/2018/2/layout/IconVerticalSolidList"/>
    <dgm:cxn modelId="{A96113C1-7F3F-4263-B10C-929E7152E91D}" type="presParOf" srcId="{6515809A-422E-49DE-AF06-532C0EB19A9B}" destId="{B9AA47CB-454E-4FBE-8377-70AC04A96491}" srcOrd="2" destOrd="0" presId="urn:microsoft.com/office/officeart/2018/2/layout/IconVerticalSolidList"/>
    <dgm:cxn modelId="{963A4205-CD5B-4AF8-A112-96A350AC5528}" type="presParOf" srcId="{6515809A-422E-49DE-AF06-532C0EB19A9B}" destId="{80C4B69C-521D-46C9-B84A-4B4490AAE455}" srcOrd="3" destOrd="0" presId="urn:microsoft.com/office/officeart/2018/2/layout/IconVerticalSolidList"/>
    <dgm:cxn modelId="{CADE3B32-E08B-4669-8859-999BEB891841}" type="presParOf" srcId="{8CEFCF60-6539-4875-9A01-22C3A13F50B9}" destId="{65A0A742-DC25-430E-B7D5-75A14ADECE1F}" srcOrd="1" destOrd="0" presId="urn:microsoft.com/office/officeart/2018/2/layout/IconVerticalSolidList"/>
    <dgm:cxn modelId="{0DBB065E-4275-45BE-910A-622333336370}" type="presParOf" srcId="{8CEFCF60-6539-4875-9A01-22C3A13F50B9}" destId="{A954783A-DDA6-42FE-BD51-74F7E24C6236}" srcOrd="2" destOrd="0" presId="urn:microsoft.com/office/officeart/2018/2/layout/IconVerticalSolidList"/>
    <dgm:cxn modelId="{FF84174A-E24B-4738-965D-5B0DEC2A0B89}" type="presParOf" srcId="{A954783A-DDA6-42FE-BD51-74F7E24C6236}" destId="{527E2F44-62B2-4179-B85E-28CCFFA690E5}" srcOrd="0" destOrd="0" presId="urn:microsoft.com/office/officeart/2018/2/layout/IconVerticalSolidList"/>
    <dgm:cxn modelId="{F974B94A-9B89-45B9-9947-FC965E4E4D57}" type="presParOf" srcId="{A954783A-DDA6-42FE-BD51-74F7E24C6236}" destId="{3660BB2F-9A6E-42BF-B02E-77C5360B28FD}" srcOrd="1" destOrd="0" presId="urn:microsoft.com/office/officeart/2018/2/layout/IconVerticalSolidList"/>
    <dgm:cxn modelId="{C86A2D71-5483-4D81-9658-D284EAF80900}" type="presParOf" srcId="{A954783A-DDA6-42FE-BD51-74F7E24C6236}" destId="{98EC0BE7-E80F-4DCA-A8D1-C8A0CF4377F4}" srcOrd="2" destOrd="0" presId="urn:microsoft.com/office/officeart/2018/2/layout/IconVerticalSolidList"/>
    <dgm:cxn modelId="{37725D24-2C8B-4EF4-96F6-654FFE6320EF}" type="presParOf" srcId="{A954783A-DDA6-42FE-BD51-74F7E24C6236}" destId="{79CF2458-F214-4FCB-A29B-7326AF29CD77}" srcOrd="3" destOrd="0" presId="urn:microsoft.com/office/officeart/2018/2/layout/IconVerticalSolidList"/>
    <dgm:cxn modelId="{7E4FFAFA-EE27-4E47-AD8A-E8FFC8D8F52A}" type="presParOf" srcId="{8CEFCF60-6539-4875-9A01-22C3A13F50B9}" destId="{AC6ABC43-9C22-44D8-A6EE-F92DABFD883F}" srcOrd="3" destOrd="0" presId="urn:microsoft.com/office/officeart/2018/2/layout/IconVerticalSolidList"/>
    <dgm:cxn modelId="{4DD17B1D-821E-4A56-98BD-A698445631A7}" type="presParOf" srcId="{8CEFCF60-6539-4875-9A01-22C3A13F50B9}" destId="{9015E690-66DE-410D-8ED8-F1A29E71AB1B}" srcOrd="4" destOrd="0" presId="urn:microsoft.com/office/officeart/2018/2/layout/IconVerticalSolidList"/>
    <dgm:cxn modelId="{982AF857-A7D6-4DF1-831E-459F090DDDFD}" type="presParOf" srcId="{9015E690-66DE-410D-8ED8-F1A29E71AB1B}" destId="{9E5FE51A-A88F-4D3D-9B9E-B2B007EB4122}" srcOrd="0" destOrd="0" presId="urn:microsoft.com/office/officeart/2018/2/layout/IconVerticalSolidList"/>
    <dgm:cxn modelId="{78525816-1000-401D-9358-AD5BC7F1BBF9}" type="presParOf" srcId="{9015E690-66DE-410D-8ED8-F1A29E71AB1B}" destId="{B5261404-3CD9-46C4-A690-C6DBD703DA92}" srcOrd="1" destOrd="0" presId="urn:microsoft.com/office/officeart/2018/2/layout/IconVerticalSolidList"/>
    <dgm:cxn modelId="{0B0D17B9-0EDA-402A-AA18-B8DAF9C90F71}" type="presParOf" srcId="{9015E690-66DE-410D-8ED8-F1A29E71AB1B}" destId="{E23C1E71-FE02-430C-A28D-48557306AC0C}" srcOrd="2" destOrd="0" presId="urn:microsoft.com/office/officeart/2018/2/layout/IconVerticalSolidList"/>
    <dgm:cxn modelId="{8277D22D-26AF-491E-AA91-19AFE0426DB1}" type="presParOf" srcId="{9015E690-66DE-410D-8ED8-F1A29E71AB1B}" destId="{24CA3245-88C5-42E9-81A6-86CC2E76180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8E970B-F899-4881-AF52-9296DDF3C2F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8384DEA-A871-482C-B8B4-64C574943BA3}">
      <dgm:prSet/>
      <dgm:spPr/>
      <dgm:t>
        <a:bodyPr/>
        <a:lstStyle/>
        <a:p>
          <a:r>
            <a:rPr lang="en-US" b="1"/>
            <a:t>Defining problems incorrectly</a:t>
          </a:r>
          <a:endParaRPr lang="en-US"/>
        </a:p>
      </dgm:t>
    </dgm:pt>
    <dgm:pt modelId="{49F812D3-42EA-4422-902C-B391182A45E4}" type="parTrans" cxnId="{E9E8C32C-F00C-4E79-AD73-DBBFB7DAE1CA}">
      <dgm:prSet/>
      <dgm:spPr/>
      <dgm:t>
        <a:bodyPr/>
        <a:lstStyle/>
        <a:p>
          <a:endParaRPr lang="en-US"/>
        </a:p>
      </dgm:t>
    </dgm:pt>
    <dgm:pt modelId="{2756179F-9A49-4058-ACAC-C1E4D94399EB}" type="sibTrans" cxnId="{E9E8C32C-F00C-4E79-AD73-DBBFB7DAE1CA}">
      <dgm:prSet/>
      <dgm:spPr/>
      <dgm:t>
        <a:bodyPr/>
        <a:lstStyle/>
        <a:p>
          <a:endParaRPr lang="en-US"/>
        </a:p>
      </dgm:t>
    </dgm:pt>
    <dgm:pt modelId="{AB9E1E0C-A2F6-45DA-95A7-1EF6EF8EC0FA}">
      <dgm:prSet/>
      <dgm:spPr/>
      <dgm:t>
        <a:bodyPr/>
        <a:lstStyle/>
        <a:p>
          <a:r>
            <a:rPr lang="en-US" b="1"/>
            <a:t>Judging ideas too quickly</a:t>
          </a:r>
          <a:endParaRPr lang="en-US"/>
        </a:p>
      </dgm:t>
    </dgm:pt>
    <dgm:pt modelId="{8CC01CA6-7EA3-4BC8-BF09-0F1F0BF69961}" type="parTrans" cxnId="{2ED5F829-807D-4913-9D0A-5FF093ADFEED}">
      <dgm:prSet/>
      <dgm:spPr/>
      <dgm:t>
        <a:bodyPr/>
        <a:lstStyle/>
        <a:p>
          <a:endParaRPr lang="en-US"/>
        </a:p>
      </dgm:t>
    </dgm:pt>
    <dgm:pt modelId="{70BB73D0-EE40-43A9-A449-E4C8059E3467}" type="sibTrans" cxnId="{2ED5F829-807D-4913-9D0A-5FF093ADFEED}">
      <dgm:prSet/>
      <dgm:spPr/>
      <dgm:t>
        <a:bodyPr/>
        <a:lstStyle/>
        <a:p>
          <a:endParaRPr lang="en-US"/>
        </a:p>
      </dgm:t>
    </dgm:pt>
    <dgm:pt modelId="{8E976DEC-0BA1-48F0-A4C5-9F4C751AABFB}">
      <dgm:prSet/>
      <dgm:spPr/>
      <dgm:t>
        <a:bodyPr/>
        <a:lstStyle/>
        <a:p>
          <a:r>
            <a:rPr lang="en-US" b="1"/>
            <a:t>Stopping with first good idea</a:t>
          </a:r>
          <a:endParaRPr lang="en-US"/>
        </a:p>
      </dgm:t>
    </dgm:pt>
    <dgm:pt modelId="{BCA7C2CB-35E9-4325-8FBB-851406E39E14}" type="parTrans" cxnId="{33A7069E-E464-4553-9F29-75F92FE7CE6C}">
      <dgm:prSet/>
      <dgm:spPr/>
      <dgm:t>
        <a:bodyPr/>
        <a:lstStyle/>
        <a:p>
          <a:endParaRPr lang="en-US"/>
        </a:p>
      </dgm:t>
    </dgm:pt>
    <dgm:pt modelId="{50F76429-3452-4146-983B-35F0F373F243}" type="sibTrans" cxnId="{33A7069E-E464-4553-9F29-75F92FE7CE6C}">
      <dgm:prSet/>
      <dgm:spPr/>
      <dgm:t>
        <a:bodyPr/>
        <a:lstStyle/>
        <a:p>
          <a:endParaRPr lang="en-US"/>
        </a:p>
      </dgm:t>
    </dgm:pt>
    <dgm:pt modelId="{0B3EAB6B-DB83-4F8E-82CB-6C6FA0DA4DC2}">
      <dgm:prSet/>
      <dgm:spPr/>
      <dgm:t>
        <a:bodyPr/>
        <a:lstStyle/>
        <a:p>
          <a:r>
            <a:rPr lang="en-US" b="1"/>
            <a:t>Failing to get a sponsor</a:t>
          </a:r>
          <a:endParaRPr lang="en-US"/>
        </a:p>
      </dgm:t>
    </dgm:pt>
    <dgm:pt modelId="{A6D90CD0-8953-497A-B42C-8DBCE52A09D8}" type="parTrans" cxnId="{DE4B9349-E78E-4FD2-BAAF-3DE32573D92F}">
      <dgm:prSet/>
      <dgm:spPr/>
      <dgm:t>
        <a:bodyPr/>
        <a:lstStyle/>
        <a:p>
          <a:endParaRPr lang="en-US"/>
        </a:p>
      </dgm:t>
    </dgm:pt>
    <dgm:pt modelId="{E2217629-BF19-4B29-B248-728E92D3A2FC}" type="sibTrans" cxnId="{DE4B9349-E78E-4FD2-BAAF-3DE32573D92F}">
      <dgm:prSet/>
      <dgm:spPr/>
      <dgm:t>
        <a:bodyPr/>
        <a:lstStyle/>
        <a:p>
          <a:endParaRPr lang="en-US"/>
        </a:p>
      </dgm:t>
    </dgm:pt>
    <dgm:pt modelId="{8F0D833B-48C1-4F6C-8437-7D99A88A1A24}" type="pres">
      <dgm:prSet presAssocID="{528E970B-F899-4881-AF52-9296DDF3C2F2}" presName="root" presStyleCnt="0">
        <dgm:presLayoutVars>
          <dgm:dir/>
          <dgm:resizeHandles val="exact"/>
        </dgm:presLayoutVars>
      </dgm:prSet>
      <dgm:spPr/>
    </dgm:pt>
    <dgm:pt modelId="{E6C9A918-4A5A-4701-8755-7A05903C4D27}" type="pres">
      <dgm:prSet presAssocID="{08384DEA-A871-482C-B8B4-64C574943BA3}" presName="compNode" presStyleCnt="0"/>
      <dgm:spPr/>
    </dgm:pt>
    <dgm:pt modelId="{F03BFD71-D4B0-4E67-B256-AA2A06324811}" type="pres">
      <dgm:prSet presAssocID="{08384DEA-A871-482C-B8B4-64C574943BA3}" presName="bgRect" presStyleLbl="bgShp" presStyleIdx="0" presStyleCnt="4"/>
      <dgm:spPr/>
    </dgm:pt>
    <dgm:pt modelId="{6AC40B5B-12A4-4B0A-A454-8F4BFA8D55E1}" type="pres">
      <dgm:prSet presAssocID="{08384DEA-A871-482C-B8B4-64C574943BA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1159DD0A-1519-4C95-844D-EEBB4988A794}" type="pres">
      <dgm:prSet presAssocID="{08384DEA-A871-482C-B8B4-64C574943BA3}" presName="spaceRect" presStyleCnt="0"/>
      <dgm:spPr/>
    </dgm:pt>
    <dgm:pt modelId="{CF29D335-A4C1-4788-B176-DB7ABB7C93A2}" type="pres">
      <dgm:prSet presAssocID="{08384DEA-A871-482C-B8B4-64C574943BA3}" presName="parTx" presStyleLbl="revTx" presStyleIdx="0" presStyleCnt="4">
        <dgm:presLayoutVars>
          <dgm:chMax val="0"/>
          <dgm:chPref val="0"/>
        </dgm:presLayoutVars>
      </dgm:prSet>
      <dgm:spPr/>
    </dgm:pt>
    <dgm:pt modelId="{89B43EB8-3773-4FE8-AD22-1EDE5A3F6DA0}" type="pres">
      <dgm:prSet presAssocID="{2756179F-9A49-4058-ACAC-C1E4D94399EB}" presName="sibTrans" presStyleCnt="0"/>
      <dgm:spPr/>
    </dgm:pt>
    <dgm:pt modelId="{B6E3D370-4492-401B-912D-AADA3959590C}" type="pres">
      <dgm:prSet presAssocID="{AB9E1E0C-A2F6-45DA-95A7-1EF6EF8EC0FA}" presName="compNode" presStyleCnt="0"/>
      <dgm:spPr/>
    </dgm:pt>
    <dgm:pt modelId="{5D321274-910D-4C7A-BE68-5D1D9021C365}" type="pres">
      <dgm:prSet presAssocID="{AB9E1E0C-A2F6-45DA-95A7-1EF6EF8EC0FA}" presName="bgRect" presStyleLbl="bgShp" presStyleIdx="1" presStyleCnt="4"/>
      <dgm:spPr/>
    </dgm:pt>
    <dgm:pt modelId="{FEB566E6-33E5-47E1-A080-D6EC61A2780E}" type="pres">
      <dgm:prSet presAssocID="{AB9E1E0C-A2F6-45DA-95A7-1EF6EF8EC0F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FFC90DD0-C535-4C35-A49F-AEC1D3CA564F}" type="pres">
      <dgm:prSet presAssocID="{AB9E1E0C-A2F6-45DA-95A7-1EF6EF8EC0FA}" presName="spaceRect" presStyleCnt="0"/>
      <dgm:spPr/>
    </dgm:pt>
    <dgm:pt modelId="{DBCFE9AC-FC27-4034-BA98-E79D672B2840}" type="pres">
      <dgm:prSet presAssocID="{AB9E1E0C-A2F6-45DA-95A7-1EF6EF8EC0FA}" presName="parTx" presStyleLbl="revTx" presStyleIdx="1" presStyleCnt="4">
        <dgm:presLayoutVars>
          <dgm:chMax val="0"/>
          <dgm:chPref val="0"/>
        </dgm:presLayoutVars>
      </dgm:prSet>
      <dgm:spPr/>
    </dgm:pt>
    <dgm:pt modelId="{AF03CB0D-6A5B-47C4-B1EA-A21CAC07E17D}" type="pres">
      <dgm:prSet presAssocID="{70BB73D0-EE40-43A9-A449-E4C8059E3467}" presName="sibTrans" presStyleCnt="0"/>
      <dgm:spPr/>
    </dgm:pt>
    <dgm:pt modelId="{736DA86B-8A41-4117-BC7C-BB62E848E6CC}" type="pres">
      <dgm:prSet presAssocID="{8E976DEC-0BA1-48F0-A4C5-9F4C751AABFB}" presName="compNode" presStyleCnt="0"/>
      <dgm:spPr/>
    </dgm:pt>
    <dgm:pt modelId="{FC6864A1-2375-4D49-AC3A-76A1980C8C25}" type="pres">
      <dgm:prSet presAssocID="{8E976DEC-0BA1-48F0-A4C5-9F4C751AABFB}" presName="bgRect" presStyleLbl="bgShp" presStyleIdx="2" presStyleCnt="4"/>
      <dgm:spPr/>
    </dgm:pt>
    <dgm:pt modelId="{49964210-9BD4-438F-B930-6CCBE87C99F4}" type="pres">
      <dgm:prSet presAssocID="{8E976DEC-0BA1-48F0-A4C5-9F4C751AABF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F1871765-B5DE-4F50-BB87-0E86575E8E2A}" type="pres">
      <dgm:prSet presAssocID="{8E976DEC-0BA1-48F0-A4C5-9F4C751AABFB}" presName="spaceRect" presStyleCnt="0"/>
      <dgm:spPr/>
    </dgm:pt>
    <dgm:pt modelId="{4D693C91-9518-46BF-8D9C-4444E25ACEAB}" type="pres">
      <dgm:prSet presAssocID="{8E976DEC-0BA1-48F0-A4C5-9F4C751AABFB}" presName="parTx" presStyleLbl="revTx" presStyleIdx="2" presStyleCnt="4">
        <dgm:presLayoutVars>
          <dgm:chMax val="0"/>
          <dgm:chPref val="0"/>
        </dgm:presLayoutVars>
      </dgm:prSet>
      <dgm:spPr/>
    </dgm:pt>
    <dgm:pt modelId="{6964CDA1-1369-4CEB-9A1F-91F0D8ADF57C}" type="pres">
      <dgm:prSet presAssocID="{50F76429-3452-4146-983B-35F0F373F243}" presName="sibTrans" presStyleCnt="0"/>
      <dgm:spPr/>
    </dgm:pt>
    <dgm:pt modelId="{96EC13A9-E3D8-402D-A19E-BE79605F3FFF}" type="pres">
      <dgm:prSet presAssocID="{0B3EAB6B-DB83-4F8E-82CB-6C6FA0DA4DC2}" presName="compNode" presStyleCnt="0"/>
      <dgm:spPr/>
    </dgm:pt>
    <dgm:pt modelId="{BE1C7E49-9832-437F-87A7-4418E30ED8D8}" type="pres">
      <dgm:prSet presAssocID="{0B3EAB6B-DB83-4F8E-82CB-6C6FA0DA4DC2}" presName="bgRect" presStyleLbl="bgShp" presStyleIdx="3" presStyleCnt="4"/>
      <dgm:spPr/>
    </dgm:pt>
    <dgm:pt modelId="{CA72D05E-1BDF-4388-902B-B703D36EF5BE}" type="pres">
      <dgm:prSet presAssocID="{0B3EAB6B-DB83-4F8E-82CB-6C6FA0DA4DC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61C08FA9-532A-4BCA-AF01-BFB83CDB31BE}" type="pres">
      <dgm:prSet presAssocID="{0B3EAB6B-DB83-4F8E-82CB-6C6FA0DA4DC2}" presName="spaceRect" presStyleCnt="0"/>
      <dgm:spPr/>
    </dgm:pt>
    <dgm:pt modelId="{EA40740D-B7D4-442F-87B3-6E859038663B}" type="pres">
      <dgm:prSet presAssocID="{0B3EAB6B-DB83-4F8E-82CB-6C6FA0DA4DC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1C0950C-E6A9-49B1-B6F0-F14350C3DC29}" type="presOf" srcId="{AB9E1E0C-A2F6-45DA-95A7-1EF6EF8EC0FA}" destId="{DBCFE9AC-FC27-4034-BA98-E79D672B2840}" srcOrd="0" destOrd="0" presId="urn:microsoft.com/office/officeart/2018/2/layout/IconVerticalSolidList"/>
    <dgm:cxn modelId="{2ED5F829-807D-4913-9D0A-5FF093ADFEED}" srcId="{528E970B-F899-4881-AF52-9296DDF3C2F2}" destId="{AB9E1E0C-A2F6-45DA-95A7-1EF6EF8EC0FA}" srcOrd="1" destOrd="0" parTransId="{8CC01CA6-7EA3-4BC8-BF09-0F1F0BF69961}" sibTransId="{70BB73D0-EE40-43A9-A449-E4C8059E3467}"/>
    <dgm:cxn modelId="{E9E8C32C-F00C-4E79-AD73-DBBFB7DAE1CA}" srcId="{528E970B-F899-4881-AF52-9296DDF3C2F2}" destId="{08384DEA-A871-482C-B8B4-64C574943BA3}" srcOrd="0" destOrd="0" parTransId="{49F812D3-42EA-4422-902C-B391182A45E4}" sibTransId="{2756179F-9A49-4058-ACAC-C1E4D94399EB}"/>
    <dgm:cxn modelId="{EF21D265-A5E7-4359-BD61-3B94CB9FE64F}" type="presOf" srcId="{0B3EAB6B-DB83-4F8E-82CB-6C6FA0DA4DC2}" destId="{EA40740D-B7D4-442F-87B3-6E859038663B}" srcOrd="0" destOrd="0" presId="urn:microsoft.com/office/officeart/2018/2/layout/IconVerticalSolidList"/>
    <dgm:cxn modelId="{8B018848-DE2D-46FA-AA10-31267B11C773}" type="presOf" srcId="{8E976DEC-0BA1-48F0-A4C5-9F4C751AABFB}" destId="{4D693C91-9518-46BF-8D9C-4444E25ACEAB}" srcOrd="0" destOrd="0" presId="urn:microsoft.com/office/officeart/2018/2/layout/IconVerticalSolidList"/>
    <dgm:cxn modelId="{DE4B9349-E78E-4FD2-BAAF-3DE32573D92F}" srcId="{528E970B-F899-4881-AF52-9296DDF3C2F2}" destId="{0B3EAB6B-DB83-4F8E-82CB-6C6FA0DA4DC2}" srcOrd="3" destOrd="0" parTransId="{A6D90CD0-8953-497A-B42C-8DBCE52A09D8}" sibTransId="{E2217629-BF19-4B29-B248-728E92D3A2FC}"/>
    <dgm:cxn modelId="{33A7069E-E464-4553-9F29-75F92FE7CE6C}" srcId="{528E970B-F899-4881-AF52-9296DDF3C2F2}" destId="{8E976DEC-0BA1-48F0-A4C5-9F4C751AABFB}" srcOrd="2" destOrd="0" parTransId="{BCA7C2CB-35E9-4325-8FBB-851406E39E14}" sibTransId="{50F76429-3452-4146-983B-35F0F373F243}"/>
    <dgm:cxn modelId="{0938A5C3-0B65-4D51-8C3E-CD7780DD012E}" type="presOf" srcId="{528E970B-F899-4881-AF52-9296DDF3C2F2}" destId="{8F0D833B-48C1-4F6C-8437-7D99A88A1A24}" srcOrd="0" destOrd="0" presId="urn:microsoft.com/office/officeart/2018/2/layout/IconVerticalSolidList"/>
    <dgm:cxn modelId="{0F40F4E3-03CD-479C-AAF3-27D685C53E9B}" type="presOf" srcId="{08384DEA-A871-482C-B8B4-64C574943BA3}" destId="{CF29D335-A4C1-4788-B176-DB7ABB7C93A2}" srcOrd="0" destOrd="0" presId="urn:microsoft.com/office/officeart/2018/2/layout/IconVerticalSolidList"/>
    <dgm:cxn modelId="{B13E39E4-4D42-4119-AC6B-087900AAD6DF}" type="presParOf" srcId="{8F0D833B-48C1-4F6C-8437-7D99A88A1A24}" destId="{E6C9A918-4A5A-4701-8755-7A05903C4D27}" srcOrd="0" destOrd="0" presId="urn:microsoft.com/office/officeart/2018/2/layout/IconVerticalSolidList"/>
    <dgm:cxn modelId="{6ADB58FA-F518-404B-AE0C-F949628ADBD0}" type="presParOf" srcId="{E6C9A918-4A5A-4701-8755-7A05903C4D27}" destId="{F03BFD71-D4B0-4E67-B256-AA2A06324811}" srcOrd="0" destOrd="0" presId="urn:microsoft.com/office/officeart/2018/2/layout/IconVerticalSolidList"/>
    <dgm:cxn modelId="{A9DBA976-9D8F-4D8E-91DE-BA9DB9F5DB7B}" type="presParOf" srcId="{E6C9A918-4A5A-4701-8755-7A05903C4D27}" destId="{6AC40B5B-12A4-4B0A-A454-8F4BFA8D55E1}" srcOrd="1" destOrd="0" presId="urn:microsoft.com/office/officeart/2018/2/layout/IconVerticalSolidList"/>
    <dgm:cxn modelId="{8858A642-4193-4321-BDBE-FE292857E60A}" type="presParOf" srcId="{E6C9A918-4A5A-4701-8755-7A05903C4D27}" destId="{1159DD0A-1519-4C95-844D-EEBB4988A794}" srcOrd="2" destOrd="0" presId="urn:microsoft.com/office/officeart/2018/2/layout/IconVerticalSolidList"/>
    <dgm:cxn modelId="{44D31546-7C4E-4A23-AD2D-A53FD07A4DAD}" type="presParOf" srcId="{E6C9A918-4A5A-4701-8755-7A05903C4D27}" destId="{CF29D335-A4C1-4788-B176-DB7ABB7C93A2}" srcOrd="3" destOrd="0" presId="urn:microsoft.com/office/officeart/2018/2/layout/IconVerticalSolidList"/>
    <dgm:cxn modelId="{6EA9AD6B-A051-48F9-9ED7-E29E4BD32583}" type="presParOf" srcId="{8F0D833B-48C1-4F6C-8437-7D99A88A1A24}" destId="{89B43EB8-3773-4FE8-AD22-1EDE5A3F6DA0}" srcOrd="1" destOrd="0" presId="urn:microsoft.com/office/officeart/2018/2/layout/IconVerticalSolidList"/>
    <dgm:cxn modelId="{7784A989-8115-49F2-AE81-283758291516}" type="presParOf" srcId="{8F0D833B-48C1-4F6C-8437-7D99A88A1A24}" destId="{B6E3D370-4492-401B-912D-AADA3959590C}" srcOrd="2" destOrd="0" presId="urn:microsoft.com/office/officeart/2018/2/layout/IconVerticalSolidList"/>
    <dgm:cxn modelId="{C5402857-F21B-4F11-B359-0EB348D0E479}" type="presParOf" srcId="{B6E3D370-4492-401B-912D-AADA3959590C}" destId="{5D321274-910D-4C7A-BE68-5D1D9021C365}" srcOrd="0" destOrd="0" presId="urn:microsoft.com/office/officeart/2018/2/layout/IconVerticalSolidList"/>
    <dgm:cxn modelId="{6D632FC2-F765-4BEC-86A1-226DA164F04D}" type="presParOf" srcId="{B6E3D370-4492-401B-912D-AADA3959590C}" destId="{FEB566E6-33E5-47E1-A080-D6EC61A2780E}" srcOrd="1" destOrd="0" presId="urn:microsoft.com/office/officeart/2018/2/layout/IconVerticalSolidList"/>
    <dgm:cxn modelId="{95FC1895-F99A-4D80-8129-24FD47316FE7}" type="presParOf" srcId="{B6E3D370-4492-401B-912D-AADA3959590C}" destId="{FFC90DD0-C535-4C35-A49F-AEC1D3CA564F}" srcOrd="2" destOrd="0" presId="urn:microsoft.com/office/officeart/2018/2/layout/IconVerticalSolidList"/>
    <dgm:cxn modelId="{98719162-1918-40D6-8F0D-1231887BFFC6}" type="presParOf" srcId="{B6E3D370-4492-401B-912D-AADA3959590C}" destId="{DBCFE9AC-FC27-4034-BA98-E79D672B2840}" srcOrd="3" destOrd="0" presId="urn:microsoft.com/office/officeart/2018/2/layout/IconVerticalSolidList"/>
    <dgm:cxn modelId="{CB31B912-C85E-4B57-8AE5-43D3A52CBB10}" type="presParOf" srcId="{8F0D833B-48C1-4F6C-8437-7D99A88A1A24}" destId="{AF03CB0D-6A5B-47C4-B1EA-A21CAC07E17D}" srcOrd="3" destOrd="0" presId="urn:microsoft.com/office/officeart/2018/2/layout/IconVerticalSolidList"/>
    <dgm:cxn modelId="{E6191BFB-2DCC-46C6-B775-9956EF2FC00F}" type="presParOf" srcId="{8F0D833B-48C1-4F6C-8437-7D99A88A1A24}" destId="{736DA86B-8A41-4117-BC7C-BB62E848E6CC}" srcOrd="4" destOrd="0" presId="urn:microsoft.com/office/officeart/2018/2/layout/IconVerticalSolidList"/>
    <dgm:cxn modelId="{3B2943E1-5166-47F9-8189-1E7216AB9136}" type="presParOf" srcId="{736DA86B-8A41-4117-BC7C-BB62E848E6CC}" destId="{FC6864A1-2375-4D49-AC3A-76A1980C8C25}" srcOrd="0" destOrd="0" presId="urn:microsoft.com/office/officeart/2018/2/layout/IconVerticalSolidList"/>
    <dgm:cxn modelId="{F0855083-E04F-4B6C-9003-45E62B4AD47A}" type="presParOf" srcId="{736DA86B-8A41-4117-BC7C-BB62E848E6CC}" destId="{49964210-9BD4-438F-B930-6CCBE87C99F4}" srcOrd="1" destOrd="0" presId="urn:microsoft.com/office/officeart/2018/2/layout/IconVerticalSolidList"/>
    <dgm:cxn modelId="{98BE3189-EA2B-4739-BB2C-E7488A88976F}" type="presParOf" srcId="{736DA86B-8A41-4117-BC7C-BB62E848E6CC}" destId="{F1871765-B5DE-4F50-BB87-0E86575E8E2A}" srcOrd="2" destOrd="0" presId="urn:microsoft.com/office/officeart/2018/2/layout/IconVerticalSolidList"/>
    <dgm:cxn modelId="{1797233F-DFDF-4663-8C82-7A8E4A6E9A23}" type="presParOf" srcId="{736DA86B-8A41-4117-BC7C-BB62E848E6CC}" destId="{4D693C91-9518-46BF-8D9C-4444E25ACEAB}" srcOrd="3" destOrd="0" presId="urn:microsoft.com/office/officeart/2018/2/layout/IconVerticalSolidList"/>
    <dgm:cxn modelId="{37129BBD-661A-4A4F-93A4-6043E955CC34}" type="presParOf" srcId="{8F0D833B-48C1-4F6C-8437-7D99A88A1A24}" destId="{6964CDA1-1369-4CEB-9A1F-91F0D8ADF57C}" srcOrd="5" destOrd="0" presId="urn:microsoft.com/office/officeart/2018/2/layout/IconVerticalSolidList"/>
    <dgm:cxn modelId="{BDE7D1FE-91EE-446B-BC73-95F6F7F89C0C}" type="presParOf" srcId="{8F0D833B-48C1-4F6C-8437-7D99A88A1A24}" destId="{96EC13A9-E3D8-402D-A19E-BE79605F3FFF}" srcOrd="6" destOrd="0" presId="urn:microsoft.com/office/officeart/2018/2/layout/IconVerticalSolidList"/>
    <dgm:cxn modelId="{15872055-355E-45DF-9903-8276A47C1AA8}" type="presParOf" srcId="{96EC13A9-E3D8-402D-A19E-BE79605F3FFF}" destId="{BE1C7E49-9832-437F-87A7-4418E30ED8D8}" srcOrd="0" destOrd="0" presId="urn:microsoft.com/office/officeart/2018/2/layout/IconVerticalSolidList"/>
    <dgm:cxn modelId="{E0B61E3C-BD85-4436-AFDF-117AAF56AB56}" type="presParOf" srcId="{96EC13A9-E3D8-402D-A19E-BE79605F3FFF}" destId="{CA72D05E-1BDF-4388-902B-B703D36EF5BE}" srcOrd="1" destOrd="0" presId="urn:microsoft.com/office/officeart/2018/2/layout/IconVerticalSolidList"/>
    <dgm:cxn modelId="{95757EEB-8878-484D-B75F-800C402F4EF7}" type="presParOf" srcId="{96EC13A9-E3D8-402D-A19E-BE79605F3FFF}" destId="{61C08FA9-532A-4BCA-AF01-BFB83CDB31BE}" srcOrd="2" destOrd="0" presId="urn:microsoft.com/office/officeart/2018/2/layout/IconVerticalSolidList"/>
    <dgm:cxn modelId="{2932A678-D24B-4DA7-8A8D-E46CB9CCD8E5}" type="presParOf" srcId="{96EC13A9-E3D8-402D-A19E-BE79605F3FFF}" destId="{EA40740D-B7D4-442F-87B3-6E859038663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AE71D5-44FE-4154-AD18-ABCA1255143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776B9BC-3599-457E-85E4-31DAD2415253}">
      <dgm:prSet/>
      <dgm:spPr/>
      <dgm:t>
        <a:bodyPr/>
        <a:lstStyle/>
        <a:p>
          <a:r>
            <a:rPr lang="en-US" b="1" dirty="0"/>
            <a:t>Give yourself some relaxation time</a:t>
          </a:r>
          <a:endParaRPr lang="en-US" dirty="0"/>
        </a:p>
      </dgm:t>
    </dgm:pt>
    <dgm:pt modelId="{ABA635E0-28E4-4087-81DB-EA0B8DA239A3}" type="parTrans" cxnId="{14B5BF1A-E312-41D8-B89F-BA9BE88A1BB0}">
      <dgm:prSet/>
      <dgm:spPr/>
      <dgm:t>
        <a:bodyPr/>
        <a:lstStyle/>
        <a:p>
          <a:endParaRPr lang="en-US"/>
        </a:p>
      </dgm:t>
    </dgm:pt>
    <dgm:pt modelId="{1ED9650D-9A68-43DF-A643-0FE12C7412DA}" type="sibTrans" cxnId="{14B5BF1A-E312-41D8-B89F-BA9BE88A1BB0}">
      <dgm:prSet/>
      <dgm:spPr/>
      <dgm:t>
        <a:bodyPr/>
        <a:lstStyle/>
        <a:p>
          <a:endParaRPr lang="en-US"/>
        </a:p>
      </dgm:t>
    </dgm:pt>
    <dgm:pt modelId="{DE468FEB-AF29-49F9-B472-349ABF7EC1C3}">
      <dgm:prSet/>
      <dgm:spPr/>
      <dgm:t>
        <a:bodyPr/>
        <a:lstStyle/>
        <a:p>
          <a:r>
            <a:rPr lang="en-US" b="1" dirty="0"/>
            <a:t>Find a place where you can think</a:t>
          </a:r>
          <a:endParaRPr lang="en-US" dirty="0"/>
        </a:p>
      </dgm:t>
    </dgm:pt>
    <dgm:pt modelId="{FC43870C-4F96-41E6-B9A4-685125E09591}" type="parTrans" cxnId="{B5085257-43EA-45E2-96D5-0B6BE5C8C87E}">
      <dgm:prSet/>
      <dgm:spPr/>
      <dgm:t>
        <a:bodyPr/>
        <a:lstStyle/>
        <a:p>
          <a:endParaRPr lang="en-US"/>
        </a:p>
      </dgm:t>
    </dgm:pt>
    <dgm:pt modelId="{7E93CA35-C4BA-43C5-A06B-A8D09DE304E8}" type="sibTrans" cxnId="{B5085257-43EA-45E2-96D5-0B6BE5C8C87E}">
      <dgm:prSet/>
      <dgm:spPr/>
      <dgm:t>
        <a:bodyPr/>
        <a:lstStyle/>
        <a:p>
          <a:endParaRPr lang="en-US"/>
        </a:p>
      </dgm:t>
    </dgm:pt>
    <dgm:pt modelId="{31932DD6-C810-4C36-8CD4-EF7862F349BA}">
      <dgm:prSet/>
      <dgm:spPr/>
      <dgm:t>
        <a:bodyPr/>
        <a:lstStyle/>
        <a:p>
          <a:r>
            <a:rPr lang="en-US" b="1" dirty="0"/>
            <a:t>Talk to others about ideas</a:t>
          </a:r>
          <a:endParaRPr lang="en-US" dirty="0"/>
        </a:p>
      </dgm:t>
    </dgm:pt>
    <dgm:pt modelId="{23DA8565-4A1C-4670-8A3A-1C538F441969}" type="parTrans" cxnId="{91FAE8B0-64E8-4062-A4EC-0BD97D29EB32}">
      <dgm:prSet/>
      <dgm:spPr/>
      <dgm:t>
        <a:bodyPr/>
        <a:lstStyle/>
        <a:p>
          <a:endParaRPr lang="en-US"/>
        </a:p>
      </dgm:t>
    </dgm:pt>
    <dgm:pt modelId="{4530F6EA-3473-40D0-90BC-36DE2E602057}" type="sibTrans" cxnId="{91FAE8B0-64E8-4062-A4EC-0BD97D29EB32}">
      <dgm:prSet/>
      <dgm:spPr/>
      <dgm:t>
        <a:bodyPr/>
        <a:lstStyle/>
        <a:p>
          <a:endParaRPr lang="en-US"/>
        </a:p>
      </dgm:t>
    </dgm:pt>
    <dgm:pt modelId="{0C417BA9-B6F9-4B45-A4BB-785EA02EBB53}">
      <dgm:prSet/>
      <dgm:spPr/>
      <dgm:t>
        <a:bodyPr/>
        <a:lstStyle/>
        <a:p>
          <a:r>
            <a:rPr lang="en-US" b="1" dirty="0"/>
            <a:t>Ask others about your problem</a:t>
          </a:r>
          <a:endParaRPr lang="en-US" dirty="0"/>
        </a:p>
      </dgm:t>
    </dgm:pt>
    <dgm:pt modelId="{EE1FA6D9-C4FF-41B2-9A48-92353AD8B41D}" type="parTrans" cxnId="{E144FE66-E8AD-4625-B241-36EAC7C64715}">
      <dgm:prSet/>
      <dgm:spPr/>
      <dgm:t>
        <a:bodyPr/>
        <a:lstStyle/>
        <a:p>
          <a:endParaRPr lang="en-US"/>
        </a:p>
      </dgm:t>
    </dgm:pt>
    <dgm:pt modelId="{F762E824-0C4C-4081-90E9-E40AF101AFA9}" type="sibTrans" cxnId="{E144FE66-E8AD-4625-B241-36EAC7C64715}">
      <dgm:prSet/>
      <dgm:spPr/>
      <dgm:t>
        <a:bodyPr/>
        <a:lstStyle/>
        <a:p>
          <a:endParaRPr lang="en-US"/>
        </a:p>
      </dgm:t>
    </dgm:pt>
    <dgm:pt modelId="{FD700630-DA03-4730-A9C3-8FB8E1B84040}">
      <dgm:prSet/>
      <dgm:spPr/>
      <dgm:t>
        <a:bodyPr/>
        <a:lstStyle/>
        <a:p>
          <a:r>
            <a:rPr lang="en-US" b="1" dirty="0"/>
            <a:t>Read (unrelated) a lot!</a:t>
          </a:r>
          <a:endParaRPr lang="en-US" dirty="0"/>
        </a:p>
      </dgm:t>
    </dgm:pt>
    <dgm:pt modelId="{5FA0D703-631E-4B0E-8ED0-F553AC3A8889}" type="parTrans" cxnId="{50AB09D8-AF20-442D-80F3-1FD619B94021}">
      <dgm:prSet/>
      <dgm:spPr/>
      <dgm:t>
        <a:bodyPr/>
        <a:lstStyle/>
        <a:p>
          <a:endParaRPr lang="en-US"/>
        </a:p>
      </dgm:t>
    </dgm:pt>
    <dgm:pt modelId="{11873612-A809-4AEF-9953-35810A1C2A81}" type="sibTrans" cxnId="{50AB09D8-AF20-442D-80F3-1FD619B94021}">
      <dgm:prSet/>
      <dgm:spPr/>
      <dgm:t>
        <a:bodyPr/>
        <a:lstStyle/>
        <a:p>
          <a:endParaRPr lang="en-US"/>
        </a:p>
      </dgm:t>
    </dgm:pt>
    <dgm:pt modelId="{5E37B953-FA8D-40B2-B7CA-79CF44635F1C}">
      <dgm:prSet/>
      <dgm:spPr/>
      <dgm:t>
        <a:bodyPr/>
        <a:lstStyle/>
        <a:p>
          <a:r>
            <a:rPr lang="en-US" b="1" dirty="0"/>
            <a:t>Protect yourself from idea killers!</a:t>
          </a:r>
          <a:endParaRPr lang="en-US" dirty="0"/>
        </a:p>
      </dgm:t>
    </dgm:pt>
    <dgm:pt modelId="{6CD9C90A-094B-435F-B495-EB5ED6791E29}" type="parTrans" cxnId="{3E6FF034-9D42-4D05-8802-2C54D0B5715F}">
      <dgm:prSet/>
      <dgm:spPr/>
      <dgm:t>
        <a:bodyPr/>
        <a:lstStyle/>
        <a:p>
          <a:endParaRPr lang="en-US"/>
        </a:p>
      </dgm:t>
    </dgm:pt>
    <dgm:pt modelId="{2433BF6C-3565-4DCD-A99A-43F7F7389937}" type="sibTrans" cxnId="{3E6FF034-9D42-4D05-8802-2C54D0B5715F}">
      <dgm:prSet/>
      <dgm:spPr/>
      <dgm:t>
        <a:bodyPr/>
        <a:lstStyle/>
        <a:p>
          <a:endParaRPr lang="en-US"/>
        </a:p>
      </dgm:t>
    </dgm:pt>
    <dgm:pt modelId="{797A790E-B327-4234-8E80-2A48B815141F}" type="pres">
      <dgm:prSet presAssocID="{14AE71D5-44FE-4154-AD18-ABCA12551435}" presName="root" presStyleCnt="0">
        <dgm:presLayoutVars>
          <dgm:dir/>
          <dgm:resizeHandles val="exact"/>
        </dgm:presLayoutVars>
      </dgm:prSet>
      <dgm:spPr/>
    </dgm:pt>
    <dgm:pt modelId="{35C6D84D-F723-4ABE-8469-38186724A327}" type="pres">
      <dgm:prSet presAssocID="{C776B9BC-3599-457E-85E4-31DAD2415253}" presName="compNode" presStyleCnt="0"/>
      <dgm:spPr/>
    </dgm:pt>
    <dgm:pt modelId="{48402763-F854-4879-999E-3D21879E00FF}" type="pres">
      <dgm:prSet presAssocID="{C776B9BC-3599-457E-85E4-31DAD2415253}" presName="bgRect" presStyleLbl="bgShp" presStyleIdx="0" presStyleCnt="6"/>
      <dgm:spPr/>
    </dgm:pt>
    <dgm:pt modelId="{534D506F-AFBE-48EA-9B73-BE5750809E5B}" type="pres">
      <dgm:prSet presAssocID="{C776B9BC-3599-457E-85E4-31DAD2415253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eble clef"/>
        </a:ext>
      </dgm:extLst>
    </dgm:pt>
    <dgm:pt modelId="{5E159A5C-3575-44A0-909C-7C3EE0657580}" type="pres">
      <dgm:prSet presAssocID="{C776B9BC-3599-457E-85E4-31DAD2415253}" presName="spaceRect" presStyleCnt="0"/>
      <dgm:spPr/>
    </dgm:pt>
    <dgm:pt modelId="{4FEB77B0-944B-4D78-8885-2D6184EDDA05}" type="pres">
      <dgm:prSet presAssocID="{C776B9BC-3599-457E-85E4-31DAD2415253}" presName="parTx" presStyleLbl="revTx" presStyleIdx="0" presStyleCnt="6">
        <dgm:presLayoutVars>
          <dgm:chMax val="0"/>
          <dgm:chPref val="0"/>
        </dgm:presLayoutVars>
      </dgm:prSet>
      <dgm:spPr/>
    </dgm:pt>
    <dgm:pt modelId="{83CC3028-24C8-4BEF-BC14-BECBC00A6E7E}" type="pres">
      <dgm:prSet presAssocID="{1ED9650D-9A68-43DF-A643-0FE12C7412DA}" presName="sibTrans" presStyleCnt="0"/>
      <dgm:spPr/>
    </dgm:pt>
    <dgm:pt modelId="{C90F78E6-DC8E-4CB4-B248-ADFA6514443B}" type="pres">
      <dgm:prSet presAssocID="{DE468FEB-AF29-49F9-B472-349ABF7EC1C3}" presName="compNode" presStyleCnt="0"/>
      <dgm:spPr/>
    </dgm:pt>
    <dgm:pt modelId="{DB52B630-F6C1-47C1-A9FD-6EB5F0DDD63F}" type="pres">
      <dgm:prSet presAssocID="{DE468FEB-AF29-49F9-B472-349ABF7EC1C3}" presName="bgRect" presStyleLbl="bgShp" presStyleIdx="1" presStyleCnt="6"/>
      <dgm:spPr/>
    </dgm:pt>
    <dgm:pt modelId="{974AF542-8C66-45DC-9945-532D4B3B36F0}" type="pres">
      <dgm:prSet presAssocID="{DE468FEB-AF29-49F9-B472-349ABF7EC1C3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406EE4E5-DA80-4935-9A1D-5AD1DA6FFAEB}" type="pres">
      <dgm:prSet presAssocID="{DE468FEB-AF29-49F9-B472-349ABF7EC1C3}" presName="spaceRect" presStyleCnt="0"/>
      <dgm:spPr/>
    </dgm:pt>
    <dgm:pt modelId="{3C1DEA15-E02D-4DC0-9BFB-96A545420E83}" type="pres">
      <dgm:prSet presAssocID="{DE468FEB-AF29-49F9-B472-349ABF7EC1C3}" presName="parTx" presStyleLbl="revTx" presStyleIdx="1" presStyleCnt="6">
        <dgm:presLayoutVars>
          <dgm:chMax val="0"/>
          <dgm:chPref val="0"/>
        </dgm:presLayoutVars>
      </dgm:prSet>
      <dgm:spPr/>
    </dgm:pt>
    <dgm:pt modelId="{1C07D308-3A4D-4801-82A5-DB41F3A19ABD}" type="pres">
      <dgm:prSet presAssocID="{7E93CA35-C4BA-43C5-A06B-A8D09DE304E8}" presName="sibTrans" presStyleCnt="0"/>
      <dgm:spPr/>
    </dgm:pt>
    <dgm:pt modelId="{8C24D88A-E654-4CD2-8323-BD5F4901E72F}" type="pres">
      <dgm:prSet presAssocID="{31932DD6-C810-4C36-8CD4-EF7862F349BA}" presName="compNode" presStyleCnt="0"/>
      <dgm:spPr/>
    </dgm:pt>
    <dgm:pt modelId="{A0486CA8-011F-4154-AA0E-14BCF314F80A}" type="pres">
      <dgm:prSet presAssocID="{31932DD6-C810-4C36-8CD4-EF7862F349BA}" presName="bgRect" presStyleLbl="bgShp" presStyleIdx="2" presStyleCnt="6"/>
      <dgm:spPr/>
    </dgm:pt>
    <dgm:pt modelId="{E3328304-2DCB-4CB0-B336-153ADC33A709}" type="pres">
      <dgm:prSet presAssocID="{31932DD6-C810-4C36-8CD4-EF7862F349BA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248F8F30-97C0-4F66-8CA9-765C2D2BED95}" type="pres">
      <dgm:prSet presAssocID="{31932DD6-C810-4C36-8CD4-EF7862F349BA}" presName="spaceRect" presStyleCnt="0"/>
      <dgm:spPr/>
    </dgm:pt>
    <dgm:pt modelId="{87078623-15A1-4B85-A8CF-C7E0FF478820}" type="pres">
      <dgm:prSet presAssocID="{31932DD6-C810-4C36-8CD4-EF7862F349BA}" presName="parTx" presStyleLbl="revTx" presStyleIdx="2" presStyleCnt="6">
        <dgm:presLayoutVars>
          <dgm:chMax val="0"/>
          <dgm:chPref val="0"/>
        </dgm:presLayoutVars>
      </dgm:prSet>
      <dgm:spPr/>
    </dgm:pt>
    <dgm:pt modelId="{AA9C03DC-149F-4E5A-83AA-9D8DE0C8670E}" type="pres">
      <dgm:prSet presAssocID="{4530F6EA-3473-40D0-90BC-36DE2E602057}" presName="sibTrans" presStyleCnt="0"/>
      <dgm:spPr/>
    </dgm:pt>
    <dgm:pt modelId="{751327E3-92F4-405E-A0A6-5229331A302E}" type="pres">
      <dgm:prSet presAssocID="{0C417BA9-B6F9-4B45-A4BB-785EA02EBB53}" presName="compNode" presStyleCnt="0"/>
      <dgm:spPr/>
    </dgm:pt>
    <dgm:pt modelId="{6E865C00-BA75-492A-86CB-655A8FBB5CB7}" type="pres">
      <dgm:prSet presAssocID="{0C417BA9-B6F9-4B45-A4BB-785EA02EBB53}" presName="bgRect" presStyleLbl="bgShp" presStyleIdx="3" presStyleCnt="6"/>
      <dgm:spPr/>
    </dgm:pt>
    <dgm:pt modelId="{F6B6D492-DBC7-4C41-8168-59E4C545DE77}" type="pres">
      <dgm:prSet presAssocID="{0C417BA9-B6F9-4B45-A4BB-785EA02EBB53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C073AFB9-7DF5-4FDC-865E-3B46593C462D}" type="pres">
      <dgm:prSet presAssocID="{0C417BA9-B6F9-4B45-A4BB-785EA02EBB53}" presName="spaceRect" presStyleCnt="0"/>
      <dgm:spPr/>
    </dgm:pt>
    <dgm:pt modelId="{D803AE39-356F-413A-98AE-A255846E6F06}" type="pres">
      <dgm:prSet presAssocID="{0C417BA9-B6F9-4B45-A4BB-785EA02EBB53}" presName="parTx" presStyleLbl="revTx" presStyleIdx="3" presStyleCnt="6">
        <dgm:presLayoutVars>
          <dgm:chMax val="0"/>
          <dgm:chPref val="0"/>
        </dgm:presLayoutVars>
      </dgm:prSet>
      <dgm:spPr/>
    </dgm:pt>
    <dgm:pt modelId="{5D6A5913-DAEE-4E3A-A369-FC60956A2929}" type="pres">
      <dgm:prSet presAssocID="{F762E824-0C4C-4081-90E9-E40AF101AFA9}" presName="sibTrans" presStyleCnt="0"/>
      <dgm:spPr/>
    </dgm:pt>
    <dgm:pt modelId="{D05D7B1F-53A8-49C3-8CAA-C33B5A042780}" type="pres">
      <dgm:prSet presAssocID="{FD700630-DA03-4730-A9C3-8FB8E1B84040}" presName="compNode" presStyleCnt="0"/>
      <dgm:spPr/>
    </dgm:pt>
    <dgm:pt modelId="{6EE6E85E-B3AE-4B5B-891B-92A7750B4C91}" type="pres">
      <dgm:prSet presAssocID="{FD700630-DA03-4730-A9C3-8FB8E1B84040}" presName="bgRect" presStyleLbl="bgShp" presStyleIdx="4" presStyleCnt="6"/>
      <dgm:spPr/>
    </dgm:pt>
    <dgm:pt modelId="{66EDC17E-4392-412F-BF25-0808576A8245}" type="pres">
      <dgm:prSet presAssocID="{FD700630-DA03-4730-A9C3-8FB8E1B84040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8685B4E5-FD2E-4202-B649-E6D8F75AF5C4}" type="pres">
      <dgm:prSet presAssocID="{FD700630-DA03-4730-A9C3-8FB8E1B84040}" presName="spaceRect" presStyleCnt="0"/>
      <dgm:spPr/>
    </dgm:pt>
    <dgm:pt modelId="{0503ADCF-82B0-43A9-8D0C-490A2DEE1B0A}" type="pres">
      <dgm:prSet presAssocID="{FD700630-DA03-4730-A9C3-8FB8E1B84040}" presName="parTx" presStyleLbl="revTx" presStyleIdx="4" presStyleCnt="6">
        <dgm:presLayoutVars>
          <dgm:chMax val="0"/>
          <dgm:chPref val="0"/>
        </dgm:presLayoutVars>
      </dgm:prSet>
      <dgm:spPr/>
    </dgm:pt>
    <dgm:pt modelId="{8FAEAC0B-DD16-4592-8440-ED7F65724BCD}" type="pres">
      <dgm:prSet presAssocID="{11873612-A809-4AEF-9953-35810A1C2A81}" presName="sibTrans" presStyleCnt="0"/>
      <dgm:spPr/>
    </dgm:pt>
    <dgm:pt modelId="{28B86A81-34B3-4A6A-A028-E43967C4F792}" type="pres">
      <dgm:prSet presAssocID="{5E37B953-FA8D-40B2-B7CA-79CF44635F1C}" presName="compNode" presStyleCnt="0"/>
      <dgm:spPr/>
    </dgm:pt>
    <dgm:pt modelId="{B7876D80-DFB7-4E13-9ED8-1774511B945C}" type="pres">
      <dgm:prSet presAssocID="{5E37B953-FA8D-40B2-B7CA-79CF44635F1C}" presName="bgRect" presStyleLbl="bgShp" presStyleIdx="5" presStyleCnt="6"/>
      <dgm:spPr/>
    </dgm:pt>
    <dgm:pt modelId="{A98D05D5-5575-478B-AC0D-8CC62FCFCBDA}" type="pres">
      <dgm:prSet presAssocID="{5E37B953-FA8D-40B2-B7CA-79CF44635F1C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40309531-E3BC-48EF-A06D-F782F91C3E62}" type="pres">
      <dgm:prSet presAssocID="{5E37B953-FA8D-40B2-B7CA-79CF44635F1C}" presName="spaceRect" presStyleCnt="0"/>
      <dgm:spPr/>
    </dgm:pt>
    <dgm:pt modelId="{49079D7F-10B8-4FA2-A97C-094495B9B947}" type="pres">
      <dgm:prSet presAssocID="{5E37B953-FA8D-40B2-B7CA-79CF44635F1C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588C7A03-D023-441B-995F-0ED434395093}" type="presOf" srcId="{C776B9BC-3599-457E-85E4-31DAD2415253}" destId="{4FEB77B0-944B-4D78-8885-2D6184EDDA05}" srcOrd="0" destOrd="0" presId="urn:microsoft.com/office/officeart/2018/2/layout/IconVerticalSolidList"/>
    <dgm:cxn modelId="{14B5BF1A-E312-41D8-B89F-BA9BE88A1BB0}" srcId="{14AE71D5-44FE-4154-AD18-ABCA12551435}" destId="{C776B9BC-3599-457E-85E4-31DAD2415253}" srcOrd="0" destOrd="0" parTransId="{ABA635E0-28E4-4087-81DB-EA0B8DA239A3}" sibTransId="{1ED9650D-9A68-43DF-A643-0FE12C7412DA}"/>
    <dgm:cxn modelId="{3E6FF034-9D42-4D05-8802-2C54D0B5715F}" srcId="{14AE71D5-44FE-4154-AD18-ABCA12551435}" destId="{5E37B953-FA8D-40B2-B7CA-79CF44635F1C}" srcOrd="5" destOrd="0" parTransId="{6CD9C90A-094B-435F-B495-EB5ED6791E29}" sibTransId="{2433BF6C-3565-4DCD-A99A-43F7F7389937}"/>
    <dgm:cxn modelId="{E144FE66-E8AD-4625-B241-36EAC7C64715}" srcId="{14AE71D5-44FE-4154-AD18-ABCA12551435}" destId="{0C417BA9-B6F9-4B45-A4BB-785EA02EBB53}" srcOrd="3" destOrd="0" parTransId="{EE1FA6D9-C4FF-41B2-9A48-92353AD8B41D}" sibTransId="{F762E824-0C4C-4081-90E9-E40AF101AFA9}"/>
    <dgm:cxn modelId="{41751175-4398-4CE9-8C77-DB6FEAC7C55A}" type="presOf" srcId="{FD700630-DA03-4730-A9C3-8FB8E1B84040}" destId="{0503ADCF-82B0-43A9-8D0C-490A2DEE1B0A}" srcOrd="0" destOrd="0" presId="urn:microsoft.com/office/officeart/2018/2/layout/IconVerticalSolidList"/>
    <dgm:cxn modelId="{B5085257-43EA-45E2-96D5-0B6BE5C8C87E}" srcId="{14AE71D5-44FE-4154-AD18-ABCA12551435}" destId="{DE468FEB-AF29-49F9-B472-349ABF7EC1C3}" srcOrd="1" destOrd="0" parTransId="{FC43870C-4F96-41E6-B9A4-685125E09591}" sibTransId="{7E93CA35-C4BA-43C5-A06B-A8D09DE304E8}"/>
    <dgm:cxn modelId="{5ED4AE94-B331-4614-9B01-126746C43C5E}" type="presOf" srcId="{0C417BA9-B6F9-4B45-A4BB-785EA02EBB53}" destId="{D803AE39-356F-413A-98AE-A255846E6F06}" srcOrd="0" destOrd="0" presId="urn:microsoft.com/office/officeart/2018/2/layout/IconVerticalSolidList"/>
    <dgm:cxn modelId="{1189909D-BE0F-4034-8D13-DC7B86F6477A}" type="presOf" srcId="{DE468FEB-AF29-49F9-B472-349ABF7EC1C3}" destId="{3C1DEA15-E02D-4DC0-9BFB-96A545420E83}" srcOrd="0" destOrd="0" presId="urn:microsoft.com/office/officeart/2018/2/layout/IconVerticalSolidList"/>
    <dgm:cxn modelId="{91FAE8B0-64E8-4062-A4EC-0BD97D29EB32}" srcId="{14AE71D5-44FE-4154-AD18-ABCA12551435}" destId="{31932DD6-C810-4C36-8CD4-EF7862F349BA}" srcOrd="2" destOrd="0" parTransId="{23DA8565-4A1C-4670-8A3A-1C538F441969}" sibTransId="{4530F6EA-3473-40D0-90BC-36DE2E602057}"/>
    <dgm:cxn modelId="{0F35F5B4-4574-4DC5-B358-0E02031C8832}" type="presOf" srcId="{31932DD6-C810-4C36-8CD4-EF7862F349BA}" destId="{87078623-15A1-4B85-A8CF-C7E0FF478820}" srcOrd="0" destOrd="0" presId="urn:microsoft.com/office/officeart/2018/2/layout/IconVerticalSolidList"/>
    <dgm:cxn modelId="{E050ACC7-515E-4277-9DCD-9E645FC5AB92}" type="presOf" srcId="{5E37B953-FA8D-40B2-B7CA-79CF44635F1C}" destId="{49079D7F-10B8-4FA2-A97C-094495B9B947}" srcOrd="0" destOrd="0" presId="urn:microsoft.com/office/officeart/2018/2/layout/IconVerticalSolidList"/>
    <dgm:cxn modelId="{50AB09D8-AF20-442D-80F3-1FD619B94021}" srcId="{14AE71D5-44FE-4154-AD18-ABCA12551435}" destId="{FD700630-DA03-4730-A9C3-8FB8E1B84040}" srcOrd="4" destOrd="0" parTransId="{5FA0D703-631E-4B0E-8ED0-F553AC3A8889}" sibTransId="{11873612-A809-4AEF-9953-35810A1C2A81}"/>
    <dgm:cxn modelId="{BDA999F9-60B2-494D-AA4A-17AA6D11BE10}" type="presOf" srcId="{14AE71D5-44FE-4154-AD18-ABCA12551435}" destId="{797A790E-B327-4234-8E80-2A48B815141F}" srcOrd="0" destOrd="0" presId="urn:microsoft.com/office/officeart/2018/2/layout/IconVerticalSolidList"/>
    <dgm:cxn modelId="{9564C5D8-677B-49E4-A670-873651B48D4B}" type="presParOf" srcId="{797A790E-B327-4234-8E80-2A48B815141F}" destId="{35C6D84D-F723-4ABE-8469-38186724A327}" srcOrd="0" destOrd="0" presId="urn:microsoft.com/office/officeart/2018/2/layout/IconVerticalSolidList"/>
    <dgm:cxn modelId="{D29C8DFE-5B84-493A-A410-D2DF4C215095}" type="presParOf" srcId="{35C6D84D-F723-4ABE-8469-38186724A327}" destId="{48402763-F854-4879-999E-3D21879E00FF}" srcOrd="0" destOrd="0" presId="urn:microsoft.com/office/officeart/2018/2/layout/IconVerticalSolidList"/>
    <dgm:cxn modelId="{BE4F02AE-CB94-4260-9B84-18DE3B25EAF2}" type="presParOf" srcId="{35C6D84D-F723-4ABE-8469-38186724A327}" destId="{534D506F-AFBE-48EA-9B73-BE5750809E5B}" srcOrd="1" destOrd="0" presId="urn:microsoft.com/office/officeart/2018/2/layout/IconVerticalSolidList"/>
    <dgm:cxn modelId="{122757E5-4EAA-40CD-AE08-7FCB07BD0B8A}" type="presParOf" srcId="{35C6D84D-F723-4ABE-8469-38186724A327}" destId="{5E159A5C-3575-44A0-909C-7C3EE0657580}" srcOrd="2" destOrd="0" presId="urn:microsoft.com/office/officeart/2018/2/layout/IconVerticalSolidList"/>
    <dgm:cxn modelId="{D95AFFD5-2D0C-4D48-A936-C8B9507731C9}" type="presParOf" srcId="{35C6D84D-F723-4ABE-8469-38186724A327}" destId="{4FEB77B0-944B-4D78-8885-2D6184EDDA05}" srcOrd="3" destOrd="0" presId="urn:microsoft.com/office/officeart/2018/2/layout/IconVerticalSolidList"/>
    <dgm:cxn modelId="{1B75FB7B-96EE-4C08-81FE-02CCF714083E}" type="presParOf" srcId="{797A790E-B327-4234-8E80-2A48B815141F}" destId="{83CC3028-24C8-4BEF-BC14-BECBC00A6E7E}" srcOrd="1" destOrd="0" presId="urn:microsoft.com/office/officeart/2018/2/layout/IconVerticalSolidList"/>
    <dgm:cxn modelId="{2029D32E-251C-4ABD-AA19-71E0ACB5E776}" type="presParOf" srcId="{797A790E-B327-4234-8E80-2A48B815141F}" destId="{C90F78E6-DC8E-4CB4-B248-ADFA6514443B}" srcOrd="2" destOrd="0" presId="urn:microsoft.com/office/officeart/2018/2/layout/IconVerticalSolidList"/>
    <dgm:cxn modelId="{08B1809A-2475-4EE6-ABE7-D02ABF72A6F0}" type="presParOf" srcId="{C90F78E6-DC8E-4CB4-B248-ADFA6514443B}" destId="{DB52B630-F6C1-47C1-A9FD-6EB5F0DDD63F}" srcOrd="0" destOrd="0" presId="urn:microsoft.com/office/officeart/2018/2/layout/IconVerticalSolidList"/>
    <dgm:cxn modelId="{591E0382-E9F1-4CED-85C9-122C4ACEAF66}" type="presParOf" srcId="{C90F78E6-DC8E-4CB4-B248-ADFA6514443B}" destId="{974AF542-8C66-45DC-9945-532D4B3B36F0}" srcOrd="1" destOrd="0" presId="urn:microsoft.com/office/officeart/2018/2/layout/IconVerticalSolidList"/>
    <dgm:cxn modelId="{AB3AE29B-4CC9-4F7E-90B6-B6C1796169F9}" type="presParOf" srcId="{C90F78E6-DC8E-4CB4-B248-ADFA6514443B}" destId="{406EE4E5-DA80-4935-9A1D-5AD1DA6FFAEB}" srcOrd="2" destOrd="0" presId="urn:microsoft.com/office/officeart/2018/2/layout/IconVerticalSolidList"/>
    <dgm:cxn modelId="{7D6623FF-73D6-4895-8008-A25AB77732E6}" type="presParOf" srcId="{C90F78E6-DC8E-4CB4-B248-ADFA6514443B}" destId="{3C1DEA15-E02D-4DC0-9BFB-96A545420E83}" srcOrd="3" destOrd="0" presId="urn:microsoft.com/office/officeart/2018/2/layout/IconVerticalSolidList"/>
    <dgm:cxn modelId="{9DFD02C7-E1B2-43A3-A22E-1249D18CC31C}" type="presParOf" srcId="{797A790E-B327-4234-8E80-2A48B815141F}" destId="{1C07D308-3A4D-4801-82A5-DB41F3A19ABD}" srcOrd="3" destOrd="0" presId="urn:microsoft.com/office/officeart/2018/2/layout/IconVerticalSolidList"/>
    <dgm:cxn modelId="{28A800A8-40A2-435F-B0FE-250E27E55129}" type="presParOf" srcId="{797A790E-B327-4234-8E80-2A48B815141F}" destId="{8C24D88A-E654-4CD2-8323-BD5F4901E72F}" srcOrd="4" destOrd="0" presId="urn:microsoft.com/office/officeart/2018/2/layout/IconVerticalSolidList"/>
    <dgm:cxn modelId="{9A3825BA-6906-4969-BC86-02E2F1F6644D}" type="presParOf" srcId="{8C24D88A-E654-4CD2-8323-BD5F4901E72F}" destId="{A0486CA8-011F-4154-AA0E-14BCF314F80A}" srcOrd="0" destOrd="0" presId="urn:microsoft.com/office/officeart/2018/2/layout/IconVerticalSolidList"/>
    <dgm:cxn modelId="{0CB2CF48-85DA-40BC-9420-F0DEC8B72856}" type="presParOf" srcId="{8C24D88A-E654-4CD2-8323-BD5F4901E72F}" destId="{E3328304-2DCB-4CB0-B336-153ADC33A709}" srcOrd="1" destOrd="0" presId="urn:microsoft.com/office/officeart/2018/2/layout/IconVerticalSolidList"/>
    <dgm:cxn modelId="{8BF9DACA-00CF-406C-97EE-B0D30247989D}" type="presParOf" srcId="{8C24D88A-E654-4CD2-8323-BD5F4901E72F}" destId="{248F8F30-97C0-4F66-8CA9-765C2D2BED95}" srcOrd="2" destOrd="0" presId="urn:microsoft.com/office/officeart/2018/2/layout/IconVerticalSolidList"/>
    <dgm:cxn modelId="{F7A0AC75-1A02-4FB6-A8E3-31F69FD5D920}" type="presParOf" srcId="{8C24D88A-E654-4CD2-8323-BD5F4901E72F}" destId="{87078623-15A1-4B85-A8CF-C7E0FF478820}" srcOrd="3" destOrd="0" presId="urn:microsoft.com/office/officeart/2018/2/layout/IconVerticalSolidList"/>
    <dgm:cxn modelId="{D7E968F5-0DD4-4664-B8D3-9496CD81E1B2}" type="presParOf" srcId="{797A790E-B327-4234-8E80-2A48B815141F}" destId="{AA9C03DC-149F-4E5A-83AA-9D8DE0C8670E}" srcOrd="5" destOrd="0" presId="urn:microsoft.com/office/officeart/2018/2/layout/IconVerticalSolidList"/>
    <dgm:cxn modelId="{33B38C15-36A5-4E4A-A63F-215A6E8D062A}" type="presParOf" srcId="{797A790E-B327-4234-8E80-2A48B815141F}" destId="{751327E3-92F4-405E-A0A6-5229331A302E}" srcOrd="6" destOrd="0" presId="urn:microsoft.com/office/officeart/2018/2/layout/IconVerticalSolidList"/>
    <dgm:cxn modelId="{612B26A6-BC3D-4D9B-A1AD-2EA65FA8EA4E}" type="presParOf" srcId="{751327E3-92F4-405E-A0A6-5229331A302E}" destId="{6E865C00-BA75-492A-86CB-655A8FBB5CB7}" srcOrd="0" destOrd="0" presId="urn:microsoft.com/office/officeart/2018/2/layout/IconVerticalSolidList"/>
    <dgm:cxn modelId="{FEE01C29-8624-4FF1-9E2D-7EE3A595A1B8}" type="presParOf" srcId="{751327E3-92F4-405E-A0A6-5229331A302E}" destId="{F6B6D492-DBC7-4C41-8168-59E4C545DE77}" srcOrd="1" destOrd="0" presId="urn:microsoft.com/office/officeart/2018/2/layout/IconVerticalSolidList"/>
    <dgm:cxn modelId="{9805C623-839F-4426-A520-C0BF0D98B93E}" type="presParOf" srcId="{751327E3-92F4-405E-A0A6-5229331A302E}" destId="{C073AFB9-7DF5-4FDC-865E-3B46593C462D}" srcOrd="2" destOrd="0" presId="urn:microsoft.com/office/officeart/2018/2/layout/IconVerticalSolidList"/>
    <dgm:cxn modelId="{CDA2B86E-634E-450D-8212-D820DA81911C}" type="presParOf" srcId="{751327E3-92F4-405E-A0A6-5229331A302E}" destId="{D803AE39-356F-413A-98AE-A255846E6F06}" srcOrd="3" destOrd="0" presId="urn:microsoft.com/office/officeart/2018/2/layout/IconVerticalSolidList"/>
    <dgm:cxn modelId="{BF1C7750-9F75-4163-8B8D-D2F0ED505523}" type="presParOf" srcId="{797A790E-B327-4234-8E80-2A48B815141F}" destId="{5D6A5913-DAEE-4E3A-A369-FC60956A2929}" srcOrd="7" destOrd="0" presId="urn:microsoft.com/office/officeart/2018/2/layout/IconVerticalSolidList"/>
    <dgm:cxn modelId="{53CCBD5A-6D3F-4982-8677-22371CC797CD}" type="presParOf" srcId="{797A790E-B327-4234-8E80-2A48B815141F}" destId="{D05D7B1F-53A8-49C3-8CAA-C33B5A042780}" srcOrd="8" destOrd="0" presId="urn:microsoft.com/office/officeart/2018/2/layout/IconVerticalSolidList"/>
    <dgm:cxn modelId="{AA27B2B2-DC77-42E5-960B-80CDECD921F0}" type="presParOf" srcId="{D05D7B1F-53A8-49C3-8CAA-C33B5A042780}" destId="{6EE6E85E-B3AE-4B5B-891B-92A7750B4C91}" srcOrd="0" destOrd="0" presId="urn:microsoft.com/office/officeart/2018/2/layout/IconVerticalSolidList"/>
    <dgm:cxn modelId="{E7638E3B-CBA9-4FAB-ADB0-0A5F437313E7}" type="presParOf" srcId="{D05D7B1F-53A8-49C3-8CAA-C33B5A042780}" destId="{66EDC17E-4392-412F-BF25-0808576A8245}" srcOrd="1" destOrd="0" presId="urn:microsoft.com/office/officeart/2018/2/layout/IconVerticalSolidList"/>
    <dgm:cxn modelId="{377E44FC-B8F7-4868-91B9-0FA503F4552C}" type="presParOf" srcId="{D05D7B1F-53A8-49C3-8CAA-C33B5A042780}" destId="{8685B4E5-FD2E-4202-B649-E6D8F75AF5C4}" srcOrd="2" destOrd="0" presId="urn:microsoft.com/office/officeart/2018/2/layout/IconVerticalSolidList"/>
    <dgm:cxn modelId="{EAE413FF-BD01-484D-BB4C-2585C9ADE2C0}" type="presParOf" srcId="{D05D7B1F-53A8-49C3-8CAA-C33B5A042780}" destId="{0503ADCF-82B0-43A9-8D0C-490A2DEE1B0A}" srcOrd="3" destOrd="0" presId="urn:microsoft.com/office/officeart/2018/2/layout/IconVerticalSolidList"/>
    <dgm:cxn modelId="{3E12E701-C420-4D4C-AF14-6201D9D08F4E}" type="presParOf" srcId="{797A790E-B327-4234-8E80-2A48B815141F}" destId="{8FAEAC0B-DD16-4592-8440-ED7F65724BCD}" srcOrd="9" destOrd="0" presId="urn:microsoft.com/office/officeart/2018/2/layout/IconVerticalSolidList"/>
    <dgm:cxn modelId="{925AEA7E-467F-4055-8594-4D4ABDF1480B}" type="presParOf" srcId="{797A790E-B327-4234-8E80-2A48B815141F}" destId="{28B86A81-34B3-4A6A-A028-E43967C4F792}" srcOrd="10" destOrd="0" presId="urn:microsoft.com/office/officeart/2018/2/layout/IconVerticalSolidList"/>
    <dgm:cxn modelId="{EE353A69-EC22-4DEA-87E7-E6D696606878}" type="presParOf" srcId="{28B86A81-34B3-4A6A-A028-E43967C4F792}" destId="{B7876D80-DFB7-4E13-9ED8-1774511B945C}" srcOrd="0" destOrd="0" presId="urn:microsoft.com/office/officeart/2018/2/layout/IconVerticalSolidList"/>
    <dgm:cxn modelId="{02A6EB1F-2A32-4D0F-BC35-D6B4D48E67FA}" type="presParOf" srcId="{28B86A81-34B3-4A6A-A028-E43967C4F792}" destId="{A98D05D5-5575-478B-AC0D-8CC62FCFCBDA}" srcOrd="1" destOrd="0" presId="urn:microsoft.com/office/officeart/2018/2/layout/IconVerticalSolidList"/>
    <dgm:cxn modelId="{AC0DEC04-4157-4C89-A430-8143AE81DF3E}" type="presParOf" srcId="{28B86A81-34B3-4A6A-A028-E43967C4F792}" destId="{40309531-E3BC-48EF-A06D-F782F91C3E62}" srcOrd="2" destOrd="0" presId="urn:microsoft.com/office/officeart/2018/2/layout/IconVerticalSolidList"/>
    <dgm:cxn modelId="{34317FA1-B8ED-43EC-A065-C42C8C762501}" type="presParOf" srcId="{28B86A81-34B3-4A6A-A028-E43967C4F792}" destId="{49079D7F-10B8-4FA2-A97C-094495B9B94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34243-6265-4474-88BE-A146ABE6BA6B}">
      <dsp:nvSpPr>
        <dsp:cNvPr id="0" name=""/>
        <dsp:cNvSpPr/>
      </dsp:nvSpPr>
      <dsp:spPr>
        <a:xfrm>
          <a:off x="1009209" y="796109"/>
          <a:ext cx="1625062" cy="1625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C6CC87-68AE-4440-8115-9BB453A03E02}">
      <dsp:nvSpPr>
        <dsp:cNvPr id="0" name=""/>
        <dsp:cNvSpPr/>
      </dsp:nvSpPr>
      <dsp:spPr>
        <a:xfrm>
          <a:off x="16115" y="2835228"/>
          <a:ext cx="361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To identify and remove “blocks” to creativity in solving problems</a:t>
          </a:r>
          <a:endParaRPr lang="en-US" sz="2100" kern="1200"/>
        </a:p>
      </dsp:txBody>
      <dsp:txXfrm>
        <a:off x="16115" y="2835228"/>
        <a:ext cx="3611250" cy="720000"/>
      </dsp:txXfrm>
    </dsp:sp>
    <dsp:sp modelId="{6E335BBA-9C69-464F-AB40-34DE2FFE22D7}">
      <dsp:nvSpPr>
        <dsp:cNvPr id="0" name=""/>
        <dsp:cNvSpPr/>
      </dsp:nvSpPr>
      <dsp:spPr>
        <a:xfrm>
          <a:off x="5252428" y="796109"/>
          <a:ext cx="1625062" cy="1625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1BC4FB-8722-49F8-A56A-61ED6D3A261C}">
      <dsp:nvSpPr>
        <dsp:cNvPr id="0" name=""/>
        <dsp:cNvSpPr/>
      </dsp:nvSpPr>
      <dsp:spPr>
        <a:xfrm>
          <a:off x="4259334" y="2835228"/>
          <a:ext cx="361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To become aware of ways to foster creativity among others</a:t>
          </a:r>
          <a:endParaRPr lang="en-US" sz="2100" kern="1200"/>
        </a:p>
      </dsp:txBody>
      <dsp:txXfrm>
        <a:off x="4259334" y="2835228"/>
        <a:ext cx="3611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97B894-C014-4DBA-8808-C7346B1799BB}">
      <dsp:nvSpPr>
        <dsp:cNvPr id="0" name=""/>
        <dsp:cNvSpPr/>
      </dsp:nvSpPr>
      <dsp:spPr>
        <a:xfrm>
          <a:off x="530099" y="623169"/>
          <a:ext cx="1406812" cy="1406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A56077-C52C-4153-B9ED-5FBC44651275}">
      <dsp:nvSpPr>
        <dsp:cNvPr id="0" name=""/>
        <dsp:cNvSpPr/>
      </dsp:nvSpPr>
      <dsp:spPr>
        <a:xfrm>
          <a:off x="829912" y="922981"/>
          <a:ext cx="807187" cy="807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0B21FF-8C34-4B1D-BA5C-45B14D2A51B0}">
      <dsp:nvSpPr>
        <dsp:cNvPr id="0" name=""/>
        <dsp:cNvSpPr/>
      </dsp:nvSpPr>
      <dsp:spPr>
        <a:xfrm>
          <a:off x="80381" y="2468169"/>
          <a:ext cx="2306250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Generation of new ideas</a:t>
          </a:r>
        </a:p>
      </dsp:txBody>
      <dsp:txXfrm>
        <a:off x="80381" y="2468169"/>
        <a:ext cx="2306250" cy="1260000"/>
      </dsp:txXfrm>
    </dsp:sp>
    <dsp:sp modelId="{0B555D0A-8183-4DAD-84E2-7F79DEE75888}">
      <dsp:nvSpPr>
        <dsp:cNvPr id="0" name=""/>
        <dsp:cNvSpPr/>
      </dsp:nvSpPr>
      <dsp:spPr>
        <a:xfrm>
          <a:off x="3239943" y="623169"/>
          <a:ext cx="1406812" cy="1406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1F0481-D111-48D6-882D-92F205D52536}">
      <dsp:nvSpPr>
        <dsp:cNvPr id="0" name=""/>
        <dsp:cNvSpPr/>
      </dsp:nvSpPr>
      <dsp:spPr>
        <a:xfrm>
          <a:off x="3539756" y="922981"/>
          <a:ext cx="807187" cy="807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7ADCB-5B4D-4BA5-94AA-6C2295CF5701}">
      <dsp:nvSpPr>
        <dsp:cNvPr id="0" name=""/>
        <dsp:cNvSpPr/>
      </dsp:nvSpPr>
      <dsp:spPr>
        <a:xfrm>
          <a:off x="2790224" y="2468169"/>
          <a:ext cx="2306250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The process of associating known things or ideas into new combinations and relationships</a:t>
          </a:r>
        </a:p>
      </dsp:txBody>
      <dsp:txXfrm>
        <a:off x="2790224" y="2468169"/>
        <a:ext cx="2306250" cy="1260000"/>
      </dsp:txXfrm>
    </dsp:sp>
    <dsp:sp modelId="{6CCAE305-3EB7-47A7-A10F-47076107BB9C}">
      <dsp:nvSpPr>
        <dsp:cNvPr id="0" name=""/>
        <dsp:cNvSpPr/>
      </dsp:nvSpPr>
      <dsp:spPr>
        <a:xfrm>
          <a:off x="5949787" y="623169"/>
          <a:ext cx="1406812" cy="1406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14DA79-F101-4C1A-81EA-3CA3F1ABE83E}">
      <dsp:nvSpPr>
        <dsp:cNvPr id="0" name=""/>
        <dsp:cNvSpPr/>
      </dsp:nvSpPr>
      <dsp:spPr>
        <a:xfrm>
          <a:off x="6249600" y="922981"/>
          <a:ext cx="807187" cy="807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66B811-E633-4C60-B91C-993051E9B072}">
      <dsp:nvSpPr>
        <dsp:cNvPr id="0" name=""/>
        <dsp:cNvSpPr/>
      </dsp:nvSpPr>
      <dsp:spPr>
        <a:xfrm>
          <a:off x="5500068" y="2468169"/>
          <a:ext cx="2306250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Creative vs. Critical Thinking</a:t>
          </a:r>
        </a:p>
      </dsp:txBody>
      <dsp:txXfrm>
        <a:off x="5500068" y="2468169"/>
        <a:ext cx="2306250" cy="126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D833F7-AF4D-4F83-83C3-E9D78BA46DE4}">
      <dsp:nvSpPr>
        <dsp:cNvPr id="0" name=""/>
        <dsp:cNvSpPr/>
      </dsp:nvSpPr>
      <dsp:spPr>
        <a:xfrm>
          <a:off x="0" y="690"/>
          <a:ext cx="4686300" cy="16156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DF658B-82DA-4AEC-A43F-D7F5C2AECC9B}">
      <dsp:nvSpPr>
        <dsp:cNvPr id="0" name=""/>
        <dsp:cNvSpPr/>
      </dsp:nvSpPr>
      <dsp:spPr>
        <a:xfrm>
          <a:off x="488743" y="364218"/>
          <a:ext cx="888624" cy="8886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C4B69C-521D-46C9-B84A-4B4490AAE455}">
      <dsp:nvSpPr>
        <dsp:cNvPr id="0" name=""/>
        <dsp:cNvSpPr/>
      </dsp:nvSpPr>
      <dsp:spPr>
        <a:xfrm>
          <a:off x="1866111" y="690"/>
          <a:ext cx="2820188" cy="161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993" tIns="170993" rIns="170993" bIns="17099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Creativity is a process, not a trait or an outcome</a:t>
          </a:r>
          <a:endParaRPr lang="en-US" sz="1500" kern="1200"/>
        </a:p>
      </dsp:txBody>
      <dsp:txXfrm>
        <a:off x="1866111" y="690"/>
        <a:ext cx="2820188" cy="1615680"/>
      </dsp:txXfrm>
    </dsp:sp>
    <dsp:sp modelId="{527E2F44-62B2-4179-B85E-28CCFFA690E5}">
      <dsp:nvSpPr>
        <dsp:cNvPr id="0" name=""/>
        <dsp:cNvSpPr/>
      </dsp:nvSpPr>
      <dsp:spPr>
        <a:xfrm>
          <a:off x="0" y="2020291"/>
          <a:ext cx="4686300" cy="16156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60BB2F-9A6E-42BF-B02E-77C5360B28FD}">
      <dsp:nvSpPr>
        <dsp:cNvPr id="0" name=""/>
        <dsp:cNvSpPr/>
      </dsp:nvSpPr>
      <dsp:spPr>
        <a:xfrm>
          <a:off x="488743" y="2383819"/>
          <a:ext cx="888624" cy="8886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CF2458-F214-4FCB-A29B-7326AF29CD77}">
      <dsp:nvSpPr>
        <dsp:cNvPr id="0" name=""/>
        <dsp:cNvSpPr/>
      </dsp:nvSpPr>
      <dsp:spPr>
        <a:xfrm>
          <a:off x="1866111" y="2020291"/>
          <a:ext cx="2820188" cy="161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993" tIns="170993" rIns="170993" bIns="17099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Creativity is frequently a team variable – requires attention to different roles, styles, and power relationships</a:t>
          </a:r>
          <a:endParaRPr lang="en-US" sz="1500" kern="1200"/>
        </a:p>
      </dsp:txBody>
      <dsp:txXfrm>
        <a:off x="1866111" y="2020291"/>
        <a:ext cx="2820188" cy="1615680"/>
      </dsp:txXfrm>
    </dsp:sp>
    <dsp:sp modelId="{9E5FE51A-A88F-4D3D-9B9E-B2B007EB4122}">
      <dsp:nvSpPr>
        <dsp:cNvPr id="0" name=""/>
        <dsp:cNvSpPr/>
      </dsp:nvSpPr>
      <dsp:spPr>
        <a:xfrm>
          <a:off x="0" y="4039891"/>
          <a:ext cx="4686300" cy="16156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61404-3CD9-46C4-A690-C6DBD703DA92}">
      <dsp:nvSpPr>
        <dsp:cNvPr id="0" name=""/>
        <dsp:cNvSpPr/>
      </dsp:nvSpPr>
      <dsp:spPr>
        <a:xfrm>
          <a:off x="488743" y="4403420"/>
          <a:ext cx="888624" cy="8886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A3245-88C5-42E9-81A6-86CC2E761800}">
      <dsp:nvSpPr>
        <dsp:cNvPr id="0" name=""/>
        <dsp:cNvSpPr/>
      </dsp:nvSpPr>
      <dsp:spPr>
        <a:xfrm>
          <a:off x="1866111" y="4039891"/>
          <a:ext cx="2820188" cy="161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993" tIns="170993" rIns="170993" bIns="17099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Creativity can be learned/refined/encouraged</a:t>
          </a:r>
          <a:endParaRPr lang="en-US" sz="1500" kern="1200"/>
        </a:p>
      </dsp:txBody>
      <dsp:txXfrm>
        <a:off x="1866111" y="4039891"/>
        <a:ext cx="2820188" cy="16156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3BFD71-D4B0-4E67-B256-AA2A06324811}">
      <dsp:nvSpPr>
        <dsp:cNvPr id="0" name=""/>
        <dsp:cNvSpPr/>
      </dsp:nvSpPr>
      <dsp:spPr>
        <a:xfrm>
          <a:off x="0" y="2347"/>
          <a:ext cx="4686300" cy="11898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C40B5B-12A4-4B0A-A454-8F4BFA8D55E1}">
      <dsp:nvSpPr>
        <dsp:cNvPr id="0" name=""/>
        <dsp:cNvSpPr/>
      </dsp:nvSpPr>
      <dsp:spPr>
        <a:xfrm>
          <a:off x="359915" y="270053"/>
          <a:ext cx="654392" cy="6543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29D335-A4C1-4788-B176-DB7ABB7C93A2}">
      <dsp:nvSpPr>
        <dsp:cNvPr id="0" name=""/>
        <dsp:cNvSpPr/>
      </dsp:nvSpPr>
      <dsp:spPr>
        <a:xfrm>
          <a:off x="1374223" y="2347"/>
          <a:ext cx="33120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Defining problems incorrectly</a:t>
          </a:r>
          <a:endParaRPr lang="en-US" sz="2200" kern="1200"/>
        </a:p>
      </dsp:txBody>
      <dsp:txXfrm>
        <a:off x="1374223" y="2347"/>
        <a:ext cx="3312076" cy="1189803"/>
      </dsp:txXfrm>
    </dsp:sp>
    <dsp:sp modelId="{5D321274-910D-4C7A-BE68-5D1D9021C365}">
      <dsp:nvSpPr>
        <dsp:cNvPr id="0" name=""/>
        <dsp:cNvSpPr/>
      </dsp:nvSpPr>
      <dsp:spPr>
        <a:xfrm>
          <a:off x="0" y="1489602"/>
          <a:ext cx="4686300" cy="11898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B566E6-33E5-47E1-A080-D6EC61A2780E}">
      <dsp:nvSpPr>
        <dsp:cNvPr id="0" name=""/>
        <dsp:cNvSpPr/>
      </dsp:nvSpPr>
      <dsp:spPr>
        <a:xfrm>
          <a:off x="359915" y="1757308"/>
          <a:ext cx="654392" cy="6543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FE9AC-FC27-4034-BA98-E79D672B2840}">
      <dsp:nvSpPr>
        <dsp:cNvPr id="0" name=""/>
        <dsp:cNvSpPr/>
      </dsp:nvSpPr>
      <dsp:spPr>
        <a:xfrm>
          <a:off x="1374223" y="1489602"/>
          <a:ext cx="33120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Judging ideas too quickly</a:t>
          </a:r>
          <a:endParaRPr lang="en-US" sz="2200" kern="1200"/>
        </a:p>
      </dsp:txBody>
      <dsp:txXfrm>
        <a:off x="1374223" y="1489602"/>
        <a:ext cx="3312076" cy="1189803"/>
      </dsp:txXfrm>
    </dsp:sp>
    <dsp:sp modelId="{FC6864A1-2375-4D49-AC3A-76A1980C8C25}">
      <dsp:nvSpPr>
        <dsp:cNvPr id="0" name=""/>
        <dsp:cNvSpPr/>
      </dsp:nvSpPr>
      <dsp:spPr>
        <a:xfrm>
          <a:off x="0" y="2976856"/>
          <a:ext cx="4686300" cy="11898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964210-9BD4-438F-B930-6CCBE87C99F4}">
      <dsp:nvSpPr>
        <dsp:cNvPr id="0" name=""/>
        <dsp:cNvSpPr/>
      </dsp:nvSpPr>
      <dsp:spPr>
        <a:xfrm>
          <a:off x="359915" y="3244562"/>
          <a:ext cx="654392" cy="6543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93C91-9518-46BF-8D9C-4444E25ACEAB}">
      <dsp:nvSpPr>
        <dsp:cNvPr id="0" name=""/>
        <dsp:cNvSpPr/>
      </dsp:nvSpPr>
      <dsp:spPr>
        <a:xfrm>
          <a:off x="1374223" y="2976856"/>
          <a:ext cx="33120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Stopping with first good idea</a:t>
          </a:r>
          <a:endParaRPr lang="en-US" sz="2200" kern="1200"/>
        </a:p>
      </dsp:txBody>
      <dsp:txXfrm>
        <a:off x="1374223" y="2976856"/>
        <a:ext cx="3312076" cy="1189803"/>
      </dsp:txXfrm>
    </dsp:sp>
    <dsp:sp modelId="{BE1C7E49-9832-437F-87A7-4418E30ED8D8}">
      <dsp:nvSpPr>
        <dsp:cNvPr id="0" name=""/>
        <dsp:cNvSpPr/>
      </dsp:nvSpPr>
      <dsp:spPr>
        <a:xfrm>
          <a:off x="0" y="4464111"/>
          <a:ext cx="4686300" cy="11898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2D05E-1BDF-4388-902B-B703D36EF5BE}">
      <dsp:nvSpPr>
        <dsp:cNvPr id="0" name=""/>
        <dsp:cNvSpPr/>
      </dsp:nvSpPr>
      <dsp:spPr>
        <a:xfrm>
          <a:off x="359915" y="4731817"/>
          <a:ext cx="654392" cy="6543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40740D-B7D4-442F-87B3-6E859038663B}">
      <dsp:nvSpPr>
        <dsp:cNvPr id="0" name=""/>
        <dsp:cNvSpPr/>
      </dsp:nvSpPr>
      <dsp:spPr>
        <a:xfrm>
          <a:off x="1374223" y="4464111"/>
          <a:ext cx="33120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Failing to get a sponsor</a:t>
          </a:r>
          <a:endParaRPr lang="en-US" sz="2200" kern="1200"/>
        </a:p>
      </dsp:txBody>
      <dsp:txXfrm>
        <a:off x="1374223" y="4464111"/>
        <a:ext cx="3312076" cy="11898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02763-F854-4879-999E-3D21879E00FF}">
      <dsp:nvSpPr>
        <dsp:cNvPr id="0" name=""/>
        <dsp:cNvSpPr/>
      </dsp:nvSpPr>
      <dsp:spPr>
        <a:xfrm>
          <a:off x="0" y="1829"/>
          <a:ext cx="4686300" cy="7796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4D506F-AFBE-48EA-9B73-BE5750809E5B}">
      <dsp:nvSpPr>
        <dsp:cNvPr id="0" name=""/>
        <dsp:cNvSpPr/>
      </dsp:nvSpPr>
      <dsp:spPr>
        <a:xfrm>
          <a:off x="235850" y="177255"/>
          <a:ext cx="428818" cy="4288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EB77B0-944B-4D78-8885-2D6184EDDA05}">
      <dsp:nvSpPr>
        <dsp:cNvPr id="0" name=""/>
        <dsp:cNvSpPr/>
      </dsp:nvSpPr>
      <dsp:spPr>
        <a:xfrm>
          <a:off x="900518" y="1829"/>
          <a:ext cx="3785781" cy="77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15" tIns="82515" rIns="82515" bIns="825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Give yourself some relaxation time</a:t>
          </a:r>
          <a:endParaRPr lang="en-US" sz="1900" kern="1200" dirty="0"/>
        </a:p>
      </dsp:txBody>
      <dsp:txXfrm>
        <a:off x="900518" y="1829"/>
        <a:ext cx="3785781" cy="779669"/>
      </dsp:txXfrm>
    </dsp:sp>
    <dsp:sp modelId="{DB52B630-F6C1-47C1-A9FD-6EB5F0DDD63F}">
      <dsp:nvSpPr>
        <dsp:cNvPr id="0" name=""/>
        <dsp:cNvSpPr/>
      </dsp:nvSpPr>
      <dsp:spPr>
        <a:xfrm>
          <a:off x="0" y="976416"/>
          <a:ext cx="4686300" cy="7796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4AF542-8C66-45DC-9945-532D4B3B36F0}">
      <dsp:nvSpPr>
        <dsp:cNvPr id="0" name=""/>
        <dsp:cNvSpPr/>
      </dsp:nvSpPr>
      <dsp:spPr>
        <a:xfrm>
          <a:off x="235850" y="1151842"/>
          <a:ext cx="428818" cy="4288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1DEA15-E02D-4DC0-9BFB-96A545420E83}">
      <dsp:nvSpPr>
        <dsp:cNvPr id="0" name=""/>
        <dsp:cNvSpPr/>
      </dsp:nvSpPr>
      <dsp:spPr>
        <a:xfrm>
          <a:off x="900518" y="976416"/>
          <a:ext cx="3785781" cy="77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15" tIns="82515" rIns="82515" bIns="825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Find a place where you can think</a:t>
          </a:r>
          <a:endParaRPr lang="en-US" sz="1900" kern="1200" dirty="0"/>
        </a:p>
      </dsp:txBody>
      <dsp:txXfrm>
        <a:off x="900518" y="976416"/>
        <a:ext cx="3785781" cy="779669"/>
      </dsp:txXfrm>
    </dsp:sp>
    <dsp:sp modelId="{A0486CA8-011F-4154-AA0E-14BCF314F80A}">
      <dsp:nvSpPr>
        <dsp:cNvPr id="0" name=""/>
        <dsp:cNvSpPr/>
      </dsp:nvSpPr>
      <dsp:spPr>
        <a:xfrm>
          <a:off x="0" y="1951003"/>
          <a:ext cx="4686300" cy="7796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328304-2DCB-4CB0-B336-153ADC33A709}">
      <dsp:nvSpPr>
        <dsp:cNvPr id="0" name=""/>
        <dsp:cNvSpPr/>
      </dsp:nvSpPr>
      <dsp:spPr>
        <a:xfrm>
          <a:off x="235850" y="2126428"/>
          <a:ext cx="428818" cy="4288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078623-15A1-4B85-A8CF-C7E0FF478820}">
      <dsp:nvSpPr>
        <dsp:cNvPr id="0" name=""/>
        <dsp:cNvSpPr/>
      </dsp:nvSpPr>
      <dsp:spPr>
        <a:xfrm>
          <a:off x="900518" y="1951003"/>
          <a:ext cx="3785781" cy="77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15" tIns="82515" rIns="82515" bIns="825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Talk to others about ideas</a:t>
          </a:r>
          <a:endParaRPr lang="en-US" sz="1900" kern="1200" dirty="0"/>
        </a:p>
      </dsp:txBody>
      <dsp:txXfrm>
        <a:off x="900518" y="1951003"/>
        <a:ext cx="3785781" cy="779669"/>
      </dsp:txXfrm>
    </dsp:sp>
    <dsp:sp modelId="{6E865C00-BA75-492A-86CB-655A8FBB5CB7}">
      <dsp:nvSpPr>
        <dsp:cNvPr id="0" name=""/>
        <dsp:cNvSpPr/>
      </dsp:nvSpPr>
      <dsp:spPr>
        <a:xfrm>
          <a:off x="0" y="2925590"/>
          <a:ext cx="4686300" cy="7796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B6D492-DBC7-4C41-8168-59E4C545DE77}">
      <dsp:nvSpPr>
        <dsp:cNvPr id="0" name=""/>
        <dsp:cNvSpPr/>
      </dsp:nvSpPr>
      <dsp:spPr>
        <a:xfrm>
          <a:off x="235850" y="3101015"/>
          <a:ext cx="428818" cy="42881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03AE39-356F-413A-98AE-A255846E6F06}">
      <dsp:nvSpPr>
        <dsp:cNvPr id="0" name=""/>
        <dsp:cNvSpPr/>
      </dsp:nvSpPr>
      <dsp:spPr>
        <a:xfrm>
          <a:off x="900518" y="2925590"/>
          <a:ext cx="3785781" cy="77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15" tIns="82515" rIns="82515" bIns="825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Ask others about your problem</a:t>
          </a:r>
          <a:endParaRPr lang="en-US" sz="1900" kern="1200" dirty="0"/>
        </a:p>
      </dsp:txBody>
      <dsp:txXfrm>
        <a:off x="900518" y="2925590"/>
        <a:ext cx="3785781" cy="779669"/>
      </dsp:txXfrm>
    </dsp:sp>
    <dsp:sp modelId="{6EE6E85E-B3AE-4B5B-891B-92A7750B4C91}">
      <dsp:nvSpPr>
        <dsp:cNvPr id="0" name=""/>
        <dsp:cNvSpPr/>
      </dsp:nvSpPr>
      <dsp:spPr>
        <a:xfrm>
          <a:off x="0" y="3900177"/>
          <a:ext cx="4686300" cy="7796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EDC17E-4392-412F-BF25-0808576A8245}">
      <dsp:nvSpPr>
        <dsp:cNvPr id="0" name=""/>
        <dsp:cNvSpPr/>
      </dsp:nvSpPr>
      <dsp:spPr>
        <a:xfrm>
          <a:off x="235850" y="4075602"/>
          <a:ext cx="428818" cy="42881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03ADCF-82B0-43A9-8D0C-490A2DEE1B0A}">
      <dsp:nvSpPr>
        <dsp:cNvPr id="0" name=""/>
        <dsp:cNvSpPr/>
      </dsp:nvSpPr>
      <dsp:spPr>
        <a:xfrm>
          <a:off x="900518" y="3900177"/>
          <a:ext cx="3785781" cy="77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15" tIns="82515" rIns="82515" bIns="825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Read (unrelated) a lot!</a:t>
          </a:r>
          <a:endParaRPr lang="en-US" sz="1900" kern="1200" dirty="0"/>
        </a:p>
      </dsp:txBody>
      <dsp:txXfrm>
        <a:off x="900518" y="3900177"/>
        <a:ext cx="3785781" cy="779669"/>
      </dsp:txXfrm>
    </dsp:sp>
    <dsp:sp modelId="{B7876D80-DFB7-4E13-9ED8-1774511B945C}">
      <dsp:nvSpPr>
        <dsp:cNvPr id="0" name=""/>
        <dsp:cNvSpPr/>
      </dsp:nvSpPr>
      <dsp:spPr>
        <a:xfrm>
          <a:off x="0" y="4874763"/>
          <a:ext cx="4686300" cy="7796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8D05D5-5575-478B-AC0D-8CC62FCFCBDA}">
      <dsp:nvSpPr>
        <dsp:cNvPr id="0" name=""/>
        <dsp:cNvSpPr/>
      </dsp:nvSpPr>
      <dsp:spPr>
        <a:xfrm>
          <a:off x="235850" y="5050189"/>
          <a:ext cx="428818" cy="42881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079D7F-10B8-4FA2-A97C-094495B9B947}">
      <dsp:nvSpPr>
        <dsp:cNvPr id="0" name=""/>
        <dsp:cNvSpPr/>
      </dsp:nvSpPr>
      <dsp:spPr>
        <a:xfrm>
          <a:off x="900518" y="4874763"/>
          <a:ext cx="3785781" cy="77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15" tIns="82515" rIns="82515" bIns="825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Protect yourself from idea killers!</a:t>
          </a:r>
          <a:endParaRPr lang="en-US" sz="1900" kern="1200" dirty="0"/>
        </a:p>
      </dsp:txBody>
      <dsp:txXfrm>
        <a:off x="900518" y="4874763"/>
        <a:ext cx="3785781" cy="779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570F3E6-CD78-487A-A08F-30C2CE47719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3" tIns="46492" rIns="92983" bIns="4649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08BD9B3-E814-441A-8108-8A40B5E4337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3" y="0"/>
            <a:ext cx="30432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3" tIns="46492" rIns="92983" bIns="4649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7C423400-1271-4529-8336-8A5779F73AF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963"/>
            <a:ext cx="30432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3" tIns="46492" rIns="92983" bIns="4649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1DA40774-FF18-44F7-984A-8047577D56F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3" tIns="46492" rIns="92983" bIns="4649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2A850FE0-E49D-492C-8FE6-7A1AD46E03F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6132510-DE43-4A2F-9564-731B5D8AD8F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3" tIns="46492" rIns="92983" bIns="4649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18735E8-66FC-48D6-B8A3-895CE076046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9863" y="0"/>
            <a:ext cx="30432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3" tIns="46492" rIns="92983" bIns="4649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4A47365F-8ED6-49AE-8277-DF003D363EF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700088"/>
            <a:ext cx="4651375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37CAA633-42C7-416E-B180-3C90FDAD615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22775"/>
            <a:ext cx="5149850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3" tIns="46492" rIns="92983" bIns="464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F102E35F-CB06-4D02-A64D-870230C3063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963"/>
            <a:ext cx="30432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3" tIns="46492" rIns="92983" bIns="4649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7FCCFB89-BF7B-4BB1-BC1C-D118E17CF3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3" tIns="46492" rIns="92983" bIns="4649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3274D54F-09C9-4374-BC3D-751DE48DAA9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E398072D-7EC7-4E2D-8220-30B829FB3E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eaLnBrk="1" hangingPunct="1"/>
            <a:fld id="{9D5945B6-9996-4C5F-BFFE-05DCB93C4E36}" type="slidenum">
              <a:rPr lang="en-US" altLang="en-US">
                <a:latin typeface="Times New Roman" panose="02020603050405020304" pitchFamily="18" charset="0"/>
              </a:rPr>
              <a:pPr eaLnBrk="1" hangingPunct="1"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36E11490-C93F-44F0-8B1A-709F0223DF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6830A237-9717-45AD-9FC1-9ECAFD7973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430A9DCE-A36E-45E1-943F-FE9D68F7BC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eaLnBrk="1" hangingPunct="1"/>
            <a:fld id="{3990DA10-42D7-4D6B-B099-AF794CE79A69}" type="slidenum">
              <a:rPr lang="en-US" altLang="en-US">
                <a:latin typeface="Times New Roman" panose="02020603050405020304" pitchFamily="18" charset="0"/>
              </a:rPr>
              <a:pPr eaLnBrk="1" hangingPunct="1"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009ABC5D-0FED-424E-BB2D-01B93C8835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700088"/>
            <a:ext cx="4652962" cy="3489325"/>
          </a:xfrm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319DE4A4-BBB6-4154-929C-82EFB5F53F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AB226461-9D96-4365-B326-A91F2C9AF3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eaLnBrk="1" hangingPunct="1"/>
            <a:fld id="{9D1A3ACF-787C-48B0-B45B-78A1D2A4F49B}" type="slidenum">
              <a:rPr lang="en-US" altLang="en-US">
                <a:latin typeface="Times New Roman" panose="02020603050405020304" pitchFamily="18" charset="0"/>
              </a:rPr>
              <a:pPr eaLnBrk="1" hangingPunct="1"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60A1F52A-2E6F-4600-BA48-8C3C8EA811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700088"/>
            <a:ext cx="4652962" cy="3489325"/>
          </a:xfrm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20E3EA50-C1AA-41CD-B5DB-C145DC710F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742F91B5-30F1-4F9A-8D8C-6DD4E29A65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eaLnBrk="1" hangingPunct="1"/>
            <a:fld id="{B133627C-A5D6-4332-A7F5-D03ECE5F65AD}" type="slidenum">
              <a:rPr lang="en-US" altLang="en-US">
                <a:latin typeface="Times New Roman" panose="02020603050405020304" pitchFamily="18" charset="0"/>
              </a:rPr>
              <a:pPr eaLnBrk="1" hangingPunct="1"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EF80B7B7-D284-47DB-B042-39A9473E0F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700088"/>
            <a:ext cx="4652962" cy="3489325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F94CC5AA-3A0B-44C0-BAC3-9E9A310615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22775"/>
            <a:ext cx="5619750" cy="4186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B366F5E8-849F-4A03-8F55-CFC007BE52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eaLnBrk="1" hangingPunct="1"/>
            <a:fld id="{0172A196-FE01-4456-AF62-70529AF987E5}" type="slidenum">
              <a:rPr lang="en-US" altLang="en-US">
                <a:latin typeface="Times New Roman" panose="02020603050405020304" pitchFamily="18" charset="0"/>
              </a:rPr>
              <a:pPr eaLnBrk="1" hangingPunct="1"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92C9E3B4-B99F-430C-9BA7-5D66D57F90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700088"/>
            <a:ext cx="4652962" cy="3489325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2DF87559-3FEF-40AD-8E98-E7E17DAF8B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22775"/>
            <a:ext cx="5619750" cy="4186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4AC1658-F650-4F11-BA32-D527206DF7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A2C31F6-37B1-4333-87D3-A7E89439A9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2483460-19D2-4677-AA33-8B74711750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E1B84-D6A9-4C2E-AEF6-DA9093B6B1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710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7108BB7-345F-45A1-BFC3-A9065F5BAA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617B23D-0449-47C0-80BD-EACB33482E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5023EC5-117D-4B92-B1FF-8AD5AE1783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D70FF1-E8A7-48F6-9492-1AD69AB2AF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762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53E93A8-C62E-4F98-9EA0-DADE802BAC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80AF857-398B-4132-9F65-2B48C6F39F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04E721B-A131-439F-ABAB-CD495FA00F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FB273A-6470-4315-8294-786FAE693E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231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624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3886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1D44631-80CA-42A7-9134-C4BC873A91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E984E7A-0E9E-4756-8291-422A944F37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1666402-4AD6-488C-8F2E-BB1CD38D0F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6BBC24-53A0-4FCA-A0B7-554198B4F4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954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5C763-CEAF-45EE-A82D-5C454B1E1A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A5AED6-F7CA-48AF-811C-3E590C3D3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28B5A-4F7E-464A-A431-9FDA7A2D6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AAC23-1C02-40FA-B676-0F4649321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BCFA7-5D4B-4E88-B58E-8B0BE18B4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1B84-D6A9-4C2E-AEF6-DA9093B6B1A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3038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12921-9166-433D-91E6-0442E7CCE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E98F8-70E6-455D-B5A6-88F38D3B0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EC420-3862-4FED-A8CA-AF146CB55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422CA-8897-445E-B0F6-D732A6E27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72C72-9D6D-4400-8B56-AB540CFDC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07A7-4563-4CCD-9BB7-864953EE57C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400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B5B1F-E591-46D7-BBFC-5414326A0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5A7F9-5A0D-49A2-8D52-EBD4C5B96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51925-9008-4B95-AE22-813AB05E1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3AE4F-CEE2-4491-A9DF-887CCC7A5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111EC-018A-4F73-82FC-E7AC405D4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D294-8FDA-46DC-81A3-6E15BBDAA1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209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6E326-C523-4ED7-9729-3CE348BDF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AD7F7-3A99-44CA-872B-E4D79168C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64E323-2233-48DE-993A-F0FECFB72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D5AD2B-129C-4F15-94B7-F4AE9D082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C9182C-B4D0-4A9C-9FEE-5C959A7EC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BC236-0F8E-4DDA-9ADD-257A03C0B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35F5-0A6F-47B0-9A75-90437AE7C9A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7341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2BCB3-D159-441F-89E2-2A809CB84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3B98BF-FF1C-453B-8BED-BFFA48D10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45C05D-F190-49F9-A51C-2351915F9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5472E4-4572-45F7-BDDD-76CB9EFB9B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C3CFE5-7570-4740-A782-AA08AAA519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BC16FC-CA91-4CE6-B727-320FAAC7D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8B1F1F-2DD5-4A7C-9FD4-560B788D8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867B7D-AE3A-4C52-A927-5008E7FBF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0A0E-B612-42C2-8FE0-F934081B92A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636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5C66A-943A-47CB-BAE6-8EE540FCF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D1569C-48EE-4784-865A-6E73806DD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E71633-65D7-4290-A99C-0C4B9212C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E09E77-2AF0-4236-A7AD-FA451C848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A92F-251A-4065-A12E-E7DF7A5EFF6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182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5693C5-D021-44A9-989C-B8598FDF8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E08547-D968-4B8A-9590-560A73EEB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89054-47DD-423C-A0DA-C2FAFDD1A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4828-D7E4-44A6-8ED4-A3B3F3D9B5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66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9A3509A-8269-4862-8B98-E16A0E40B2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F71C9D9-F148-4EF6-861E-30F65D123E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D85CE47-1B0D-4A5E-8A4C-A282FB8ADB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6B07A7-4563-4CCD-9BB7-864953EE57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507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135C2-EA8F-4A32-9620-F51363058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1A14A-A505-4AEB-89A3-05D4D39F5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89BD4B-5600-48F1-927C-B393FF1AD8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8FA697-8620-4DB8-A74D-F4209A7CA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A6DBEB-EC0C-45FD-8594-3A161F903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8C79C4-7DAD-499A-9548-DCFD103F8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5320-C458-4102-953A-9ABB1E71DCD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489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08C57-B7EC-4910-A69C-673306BA4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AAED41-58A4-41A5-899E-A93F74E1E2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54C4B0-BCA2-43AD-8CF8-A82842C5F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B9A6A3-D1C2-4B7D-892A-3A6AE93CD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5907A2-9788-41E3-A6DF-1830F5F06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7FFBA-1388-4D4E-9A0D-6A1ED00F3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BE7D-E093-4E95-AB05-289648BDD0D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424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0F0D6-3CDB-4995-91F4-21AE9B91B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40890C-3162-4644-8839-39735B2D6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4347E-51D2-4AB6-9244-C8B9D40BD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13E6B-32BE-4229-A702-029088BC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8C04D-FCC3-4552-A784-3C2F5402E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0FF1-E8A7-48F6-9492-1AD69AB2AF9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2590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4F0D96-2A70-4145-8813-1610F30FCD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42E8C5-61F2-4167-B0A4-15DC26801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143CF-27E5-480A-AEA6-73328F43E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953C5-CBC3-4521-A94D-44D354644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6E09A-4436-4D72-AA7E-D3EA96608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273A-6470-4315-8294-786FAE693EF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884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29CE40F-8660-4868-839D-F15DA2CA1F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5CAAE95-12C5-4420-8D14-E158CFF5E6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1E3B792-0303-494D-A7C7-B23FBBCACA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D8D294-8FDA-46DC-81A3-6E15BBDAA1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2670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CD1C3F-CEA3-487D-9ACD-F1EB820739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F20439-B6A7-4252-A9DD-CBA5505BE1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8C85712-61C5-43A9-87BE-DC0F66DB99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7835F5-0A6F-47B0-9A75-90437AE7C9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045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2391E0E-7AE6-4B3E-960E-EEA91E428E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70D2895-4AFB-4EAD-A768-27F6BB853F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D4500313-1B08-4275-A370-AA5D529B6C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370A0E-B612-42C2-8FE0-F934081B92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7761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16A2E66-C402-467E-BEEF-5CC19A6CEC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654BA0B-0745-4BA4-A2C2-E38C02FFB2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5A28099-B568-4F2F-AE90-6464AEC2E9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AEA92F-251A-4065-A12E-E7DF7A5EFF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960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1F9D1BF2-B120-4826-8AB9-7357DEB52F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4778948-F43E-4219-8B03-2BE7D1DD4C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A7FC5FA-27FB-48E2-9779-0E99ADDF49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A04828-D7E4-44A6-8ED4-A3B3F3D9B5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196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49A4DE-9348-4A5D-AE84-3FE8CA947D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0FB4F4-E2BA-40C5-8B4F-E425A81A36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CDBF8F0-84EA-4C74-9895-AC76FFFADE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F25320-C458-4102-953A-9ABB1E71DC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62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28BCAD-1924-40EB-AE99-B413C244B3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9838B2-F035-43CE-8B12-A4E8C2AB8F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7C931E0-2D81-4A4D-BF5C-B2F4BF385A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0BE7D-E093-4E95-AB05-289648BDD0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323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>
            <a:extLst>
              <a:ext uri="{FF2B5EF4-FFF2-40B4-BE49-F238E27FC236}">
                <a16:creationId xmlns:a16="http://schemas.microsoft.com/office/drawing/2014/main" id="{836DD274-6945-401B-92DC-8041AB855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6096000"/>
            <a:ext cx="1143000" cy="762000"/>
          </a:xfrm>
          <a:prstGeom prst="rect">
            <a:avLst/>
          </a:prstGeom>
          <a:solidFill>
            <a:srgbClr val="B5B29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6C54972-C4E0-45EB-BA6A-A21E942432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6248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A976A43-8AED-46AF-B3D1-B4F8F5B58F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41349" name="Rectangle 5">
            <a:extLst>
              <a:ext uri="{FF2B5EF4-FFF2-40B4-BE49-F238E27FC236}">
                <a16:creationId xmlns:a16="http://schemas.microsoft.com/office/drawing/2014/main" id="{82BF0116-012E-4376-A8E7-6B7B19FF527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1350" name="Rectangle 6">
            <a:extLst>
              <a:ext uri="{FF2B5EF4-FFF2-40B4-BE49-F238E27FC236}">
                <a16:creationId xmlns:a16="http://schemas.microsoft.com/office/drawing/2014/main" id="{E6F47A06-7C45-4C87-AD71-15A26B874C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1351" name="Rectangle 7">
            <a:extLst>
              <a:ext uri="{FF2B5EF4-FFF2-40B4-BE49-F238E27FC236}">
                <a16:creationId xmlns:a16="http://schemas.microsoft.com/office/drawing/2014/main" id="{62143303-733D-48F3-9D52-D86FBCEE07B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/>
            </a:lvl1pPr>
          </a:lstStyle>
          <a:p>
            <a:fld id="{508027C2-A2B6-45EA-97F2-40240FB1C741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2" name="Picture 8" descr="UVic-business-vert-logo-rgb">
            <a:extLst>
              <a:ext uri="{FF2B5EF4-FFF2-40B4-BE49-F238E27FC236}">
                <a16:creationId xmlns:a16="http://schemas.microsoft.com/office/drawing/2014/main" id="{B58C873F-BEF6-43F8-AD38-EB3E048BD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141413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5B29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5B292"/>
          </a:solidFill>
          <a:latin typeface="Arial" pitchFamily="34" charset="0"/>
          <a:ea typeface="ヒラギノ角ゴ Pro W3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5B292"/>
          </a:solidFill>
          <a:latin typeface="Arial" pitchFamily="34" charset="0"/>
          <a:ea typeface="ヒラギノ角ゴ Pro W3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5B292"/>
          </a:solidFill>
          <a:latin typeface="Arial" pitchFamily="34" charset="0"/>
          <a:ea typeface="ヒラギノ角ゴ Pro W3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5B292"/>
          </a:solidFill>
          <a:latin typeface="Arial" pitchFamily="34" charset="0"/>
          <a:ea typeface="ヒラギノ角ゴ Pro W3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B5B292"/>
          </a:solidFill>
          <a:latin typeface="Arial" pitchFamily="34" charset="0"/>
          <a:ea typeface="ヒラギノ角ゴ Pro W3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B5B292"/>
          </a:solidFill>
          <a:latin typeface="Arial" pitchFamily="34" charset="0"/>
          <a:ea typeface="ヒラギノ角ゴ Pro W3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B5B292"/>
          </a:solidFill>
          <a:latin typeface="Arial" pitchFamily="34" charset="0"/>
          <a:ea typeface="ヒラギノ角ゴ Pro W3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B5B292"/>
          </a:solidFill>
          <a:latin typeface="Arial" pitchFamily="34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D50FFF-DB75-4562-9CE4-76DB268FA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F996B-CFF6-4BC9-83F3-973CED823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3D5E7-F545-4B26-A223-A420F25974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D6904-364D-45BF-B20F-96F98A7AC6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2275C-6848-43CB-BE16-A3ABFF8E7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027C2-A2B6-45EA-97F2-40240FB1C74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39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lylib.com/books/en/2.890.1.198/1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ychsoma.co.za/syntarotis/2012/01/relational-algorithms-a-problem-solving-technique.html" TargetMode="External"/><Relationship Id="rId2" Type="http://schemas.openxmlformats.org/officeDocument/2006/relationships/hyperlink" Target="https://flylib.com/books/en/2.890.1.198/1/" TargetMode="Externa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2051">
            <a:extLst>
              <a:ext uri="{FF2B5EF4-FFF2-40B4-BE49-F238E27FC236}">
                <a16:creationId xmlns:a16="http://schemas.microsoft.com/office/drawing/2014/main" id="{33E45837-8D40-4C22-B493-688CCDE29D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18667" r="2" b="2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9AD2292C-310F-4C0F-A91B-00E4C53E1E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1122362"/>
            <a:ext cx="6858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altLang="en-US" sz="6000" dirty="0">
                <a:solidFill>
                  <a:srgbClr val="FFFFFF"/>
                </a:solidFill>
              </a:rPr>
              <a:t>Generating Solutions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07" name="Rectangle 5">
            <a:extLst>
              <a:ext uri="{FF2B5EF4-FFF2-40B4-BE49-F238E27FC236}">
                <a16:creationId xmlns:a16="http://schemas.microsoft.com/office/drawing/2014/main" id="{433E4592-FEF0-453E-9217-4BA1A05C12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1" y="623392"/>
            <a:ext cx="2522980" cy="1607060"/>
          </a:xfr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 defTabSz="914400"/>
            <a:r>
              <a:rPr lang="en-US" altLang="en-US" sz="2400" kern="1200">
                <a:latin typeface="+mj-lt"/>
                <a:ea typeface="+mj-ea"/>
                <a:cs typeface="+mj-cs"/>
              </a:rPr>
              <a:t>Improving Alternative Generation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9873A187-EE00-477C-8AEB-6A65E15FA7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2601" y="2638043"/>
            <a:ext cx="2522980" cy="3415623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 defTabSz="914400">
              <a:buNone/>
            </a:pPr>
            <a:r>
              <a:rPr lang="en-US" altLang="en-US" sz="1900" dirty="0"/>
              <a:t>Morphological Connections</a:t>
            </a:r>
          </a:p>
          <a:p>
            <a:pPr marL="0" indent="0" defTabSz="914400">
              <a:buNone/>
            </a:pPr>
            <a:r>
              <a:rPr lang="en-US" altLang="en-US" sz="1600" dirty="0"/>
              <a:t>This is all about connecting the various sub-components of the problem in different ways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300" dirty="0"/>
              <a:t>List the attributes of the situation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300" dirty="0"/>
              <a:t>Below each attribute, place as many alternates as you can think of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300" dirty="0"/>
              <a:t>When completed, make many random runs through the alternates, picking up a different one from each column and assembling the combinations into entirely new forms of your original subject.</a:t>
            </a:r>
          </a:p>
          <a:p>
            <a:pPr marL="0" indent="0">
              <a:buNone/>
            </a:pPr>
            <a:r>
              <a:rPr lang="en-US" sz="1300" dirty="0"/>
              <a:t>Example -&gt;</a:t>
            </a:r>
          </a:p>
        </p:txBody>
      </p:sp>
      <p:pic>
        <p:nvPicPr>
          <p:cNvPr id="1026" name="Picture 2" descr="click to expand">
            <a:extLst>
              <a:ext uri="{FF2B5EF4-FFF2-40B4-BE49-F238E27FC236}">
                <a16:creationId xmlns:a16="http://schemas.microsoft.com/office/drawing/2014/main" id="{859C45C6-57B8-4068-ACD2-18CEA6DC7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3322" y="1326833"/>
            <a:ext cx="4688077" cy="404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87E600F-3A1A-4A1D-B9FB-F740E04BDB57}"/>
              </a:ext>
            </a:extLst>
          </p:cNvPr>
          <p:cNvSpPr/>
          <p:nvPr/>
        </p:nvSpPr>
        <p:spPr>
          <a:xfrm>
            <a:off x="35960" y="6642556"/>
            <a:ext cx="272246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 source: https://flylib.com/books/en/2.890.1.198/1/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4290863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07" name="Rectangle 5">
            <a:extLst>
              <a:ext uri="{FF2B5EF4-FFF2-40B4-BE49-F238E27FC236}">
                <a16:creationId xmlns:a16="http://schemas.microsoft.com/office/drawing/2014/main" id="{433E4592-FEF0-453E-9217-4BA1A05C12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1" y="623392"/>
            <a:ext cx="2522980" cy="1607060"/>
          </a:xfr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 defTabSz="914400"/>
            <a:r>
              <a:rPr lang="en-US" altLang="en-US" sz="2400" kern="1200">
                <a:latin typeface="+mj-lt"/>
                <a:ea typeface="+mj-ea"/>
                <a:cs typeface="+mj-cs"/>
              </a:rPr>
              <a:t>Improving Alternative Generation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9873A187-EE00-477C-8AEB-6A65E15FA7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2601" y="2638043"/>
            <a:ext cx="2522980" cy="341562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defTabSz="914400">
              <a:buNone/>
            </a:pPr>
            <a:r>
              <a:rPr lang="en-US" altLang="en-US" sz="1800" dirty="0"/>
              <a:t>Relational Algorithms</a:t>
            </a:r>
          </a:p>
          <a:p>
            <a:pPr marL="0" lvl="0" indent="0" defTabSz="914400" fontAlgn="base">
              <a:spcAft>
                <a:spcPct val="0"/>
              </a:spcAft>
              <a:buNone/>
            </a:pPr>
            <a:r>
              <a:rPr lang="en-US" altLang="en-US" sz="1300" dirty="0"/>
              <a:t>Relational Algorithms combines elements from the problem statement with randomly chosen words from a set.</a:t>
            </a:r>
          </a:p>
          <a:p>
            <a:pPr marL="342900" lvl="0" indent="-342900" defTabSz="914400" fontAlgn="base">
              <a:spcAft>
                <a:spcPct val="0"/>
              </a:spcAft>
              <a:buFont typeface="+mj-lt"/>
              <a:buAutoNum type="arabicPeriod"/>
            </a:pPr>
            <a:r>
              <a:rPr lang="en-US" altLang="en-US" sz="1300" dirty="0"/>
              <a:t>Start with your problem definition.</a:t>
            </a:r>
          </a:p>
          <a:p>
            <a:pPr marL="342900" lvl="0" indent="-342900" defTabSz="914400" fontAlgn="base">
              <a:spcAft>
                <a:spcPct val="0"/>
              </a:spcAft>
              <a:buFont typeface="+mj-lt"/>
              <a:buAutoNum type="arabicPeriod"/>
            </a:pPr>
            <a:r>
              <a:rPr lang="en-US" altLang="en-US" sz="1300" dirty="0"/>
              <a:t>Identify the </a:t>
            </a:r>
            <a:r>
              <a:rPr lang="en-US" altLang="en-US" sz="1300" b="1" dirty="0"/>
              <a:t>action verb </a:t>
            </a:r>
            <a:r>
              <a:rPr lang="en-US" altLang="en-US" sz="1300" dirty="0"/>
              <a:t>and </a:t>
            </a:r>
            <a:r>
              <a:rPr lang="en-US" altLang="en-US" sz="1300" b="1" dirty="0"/>
              <a:t>object</a:t>
            </a:r>
            <a:r>
              <a:rPr lang="en-US" altLang="en-US" sz="1300" dirty="0"/>
              <a:t>.</a:t>
            </a:r>
          </a:p>
          <a:p>
            <a:pPr marL="342900" lvl="0" indent="-342900" defTabSz="914400" fontAlgn="base">
              <a:spcAft>
                <a:spcPct val="0"/>
              </a:spcAft>
              <a:buFont typeface="+mj-lt"/>
              <a:buAutoNum type="arabicPeriod"/>
            </a:pPr>
            <a:r>
              <a:rPr lang="en-US" altLang="en-US" sz="1300" dirty="0"/>
              <a:t>Finally, insert a relational word between the two words you have underlined.</a:t>
            </a:r>
          </a:p>
          <a:p>
            <a:pPr marL="342900" lvl="0" indent="-342900" defTabSz="914400" fontAlgn="base">
              <a:spcAft>
                <a:spcPct val="0"/>
              </a:spcAft>
              <a:buFont typeface="+mj-lt"/>
              <a:buAutoNum type="arabicPeriod"/>
            </a:pPr>
            <a:endParaRPr lang="en-US" altLang="en-US" sz="1300" dirty="0"/>
          </a:p>
          <a:p>
            <a:pPr marL="0" lvl="0" indent="0" defTabSz="914400" fontAlgn="base">
              <a:spcAft>
                <a:spcPct val="0"/>
              </a:spcAft>
              <a:buNone/>
            </a:pPr>
            <a:r>
              <a:rPr lang="en-US" altLang="en-US" sz="1300" dirty="0"/>
              <a:t>Example -&gt;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7E600F-3A1A-4A1D-B9FB-F740E04BDB57}"/>
              </a:ext>
            </a:extLst>
          </p:cNvPr>
          <p:cNvSpPr/>
          <p:nvPr/>
        </p:nvSpPr>
        <p:spPr>
          <a:xfrm>
            <a:off x="161871" y="6234608"/>
            <a:ext cx="3164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Example Source: </a:t>
            </a:r>
            <a:r>
              <a:rPr lang="en-CA" sz="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https://www.psychsoma.co.za/syntarotis/2012/01/relational-algorithms-a-problem-solving-technique.html</a:t>
            </a:r>
            <a:r>
              <a:rPr lang="en-CA" sz="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CA" sz="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CC81EF-649E-437E-9A0E-1D731AC20661}"/>
              </a:ext>
            </a:extLst>
          </p:cNvPr>
          <p:cNvSpPr/>
          <p:nvPr/>
        </p:nvSpPr>
        <p:spPr>
          <a:xfrm>
            <a:off x="3886200" y="304800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Trebuchet MS" panose="020B0603020202020204" pitchFamily="34" charset="0"/>
              </a:rPr>
              <a:t>“How might I </a:t>
            </a:r>
            <a:r>
              <a:rPr lang="en-US" u="sng" dirty="0">
                <a:solidFill>
                  <a:srgbClr val="333333"/>
                </a:solidFill>
                <a:latin typeface="Trebuchet MS" panose="020B0603020202020204" pitchFamily="34" charset="0"/>
              </a:rPr>
              <a:t>improve</a:t>
            </a:r>
            <a:r>
              <a:rPr lang="en-US" dirty="0">
                <a:solidFill>
                  <a:srgbClr val="333333"/>
                </a:solidFill>
                <a:latin typeface="Trebuchet MS" panose="020B0603020202020204" pitchFamily="34" charset="0"/>
              </a:rPr>
              <a:t> the marketing of my latest </a:t>
            </a:r>
            <a:r>
              <a:rPr lang="en-US" u="sng" dirty="0">
                <a:solidFill>
                  <a:srgbClr val="333333"/>
                </a:solidFill>
                <a:latin typeface="Trebuchet MS" panose="020B0603020202020204" pitchFamily="34" charset="0"/>
              </a:rPr>
              <a:t>book</a:t>
            </a:r>
            <a:r>
              <a:rPr lang="en-US" dirty="0">
                <a:solidFill>
                  <a:srgbClr val="333333"/>
                </a:solidFill>
                <a:latin typeface="Trebuchet MS" panose="020B0603020202020204" pitchFamily="34" charset="0"/>
              </a:rPr>
              <a:t>?”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Trebuchet MS" panose="020B0603020202020204" pitchFamily="34" charset="0"/>
              </a:rPr>
              <a:t>improve/</a:t>
            </a:r>
            <a:r>
              <a:rPr lang="en-US" b="1" dirty="0">
                <a:solidFill>
                  <a:srgbClr val="333333"/>
                </a:solidFill>
                <a:latin typeface="Trebuchet MS" panose="020B0603020202020204" pitchFamily="34" charset="0"/>
              </a:rPr>
              <a:t>behind</a:t>
            </a:r>
            <a:r>
              <a:rPr lang="en-US" dirty="0">
                <a:solidFill>
                  <a:srgbClr val="333333"/>
                </a:solidFill>
                <a:latin typeface="Trebuchet MS" panose="020B0603020202020204" pitchFamily="34" charset="0"/>
              </a:rPr>
              <a:t>/book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Trebuchet MS" panose="020B0603020202020204" pitchFamily="34" charset="0"/>
              </a:rPr>
              <a:t>improve/</a:t>
            </a:r>
            <a:r>
              <a:rPr lang="en-US" b="1" dirty="0">
                <a:solidFill>
                  <a:srgbClr val="333333"/>
                </a:solidFill>
                <a:latin typeface="Trebuchet MS" panose="020B0603020202020204" pitchFamily="34" charset="0"/>
              </a:rPr>
              <a:t>beyond</a:t>
            </a:r>
            <a:r>
              <a:rPr lang="en-US" dirty="0">
                <a:solidFill>
                  <a:srgbClr val="333333"/>
                </a:solidFill>
                <a:latin typeface="Trebuchet MS" panose="020B0603020202020204" pitchFamily="34" charset="0"/>
              </a:rPr>
              <a:t>/book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Trebuchet MS" panose="020B0603020202020204" pitchFamily="34" charset="0"/>
              </a:rPr>
              <a:t>improve/</a:t>
            </a:r>
            <a:r>
              <a:rPr lang="en-US" b="1" dirty="0">
                <a:solidFill>
                  <a:srgbClr val="333333"/>
                </a:solidFill>
                <a:latin typeface="Trebuchet MS" panose="020B0603020202020204" pitchFamily="34" charset="0"/>
              </a:rPr>
              <a:t>when</a:t>
            </a:r>
            <a:r>
              <a:rPr lang="en-US" dirty="0">
                <a:solidFill>
                  <a:srgbClr val="333333"/>
                </a:solidFill>
                <a:latin typeface="Trebuchet MS" panose="020B0603020202020204" pitchFamily="34" charset="0"/>
              </a:rPr>
              <a:t>/book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Trebuchet MS" panose="020B0603020202020204" pitchFamily="34" charset="0"/>
              </a:rPr>
              <a:t>improve/</a:t>
            </a:r>
            <a:r>
              <a:rPr lang="en-US" b="1" dirty="0">
                <a:solidFill>
                  <a:srgbClr val="333333"/>
                </a:solidFill>
                <a:latin typeface="Trebuchet MS" panose="020B0603020202020204" pitchFamily="34" charset="0"/>
              </a:rPr>
              <a:t>during</a:t>
            </a:r>
            <a:r>
              <a:rPr lang="en-US" dirty="0">
                <a:solidFill>
                  <a:srgbClr val="333333"/>
                </a:solidFill>
                <a:latin typeface="Trebuchet MS" panose="020B0603020202020204" pitchFamily="34" charset="0"/>
              </a:rPr>
              <a:t>/book</a:t>
            </a:r>
          </a:p>
          <a:p>
            <a:r>
              <a:rPr lang="en-US" dirty="0">
                <a:solidFill>
                  <a:srgbClr val="333333"/>
                </a:solidFill>
                <a:latin typeface="Trebuchet MS" panose="020B0603020202020204" pitchFamily="34" charset="0"/>
              </a:rPr>
              <a:t>Some possibilities: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33"/>
                </a:solidFill>
                <a:latin typeface="Trebuchet MS" panose="020B0603020202020204" pitchFamily="34" charset="0"/>
              </a:rPr>
              <a:t>Behind: </a:t>
            </a:r>
            <a:r>
              <a:rPr lang="en-US" dirty="0">
                <a:solidFill>
                  <a:srgbClr val="333333"/>
                </a:solidFill>
                <a:latin typeface="Trebuchet MS" panose="020B0603020202020204" pitchFamily="34" charset="0"/>
              </a:rPr>
              <a:t>make prominent mention of my previous (best-selling) book in the campaign, so search engines will pick up both references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33"/>
                </a:solidFill>
                <a:latin typeface="Trebuchet MS" panose="020B0603020202020204" pitchFamily="34" charset="0"/>
              </a:rPr>
              <a:t>When: </a:t>
            </a:r>
            <a:r>
              <a:rPr lang="en-US" dirty="0">
                <a:solidFill>
                  <a:srgbClr val="333333"/>
                </a:solidFill>
                <a:latin typeface="Trebuchet MS" panose="020B0603020202020204" pitchFamily="34" charset="0"/>
              </a:rPr>
              <a:t>Include a coupon for a discount of my previous 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33"/>
                </a:solidFill>
                <a:latin typeface="Trebuchet MS" panose="020B0603020202020204" pitchFamily="34" charset="0"/>
              </a:rPr>
              <a:t>During: </a:t>
            </a:r>
            <a:r>
              <a:rPr lang="en-US" dirty="0">
                <a:solidFill>
                  <a:srgbClr val="333333"/>
                </a:solidFill>
                <a:latin typeface="Trebuchet MS" panose="020B0603020202020204" pitchFamily="34" charset="0"/>
              </a:rPr>
              <a:t>Offer free information from the book on my website and in my newsletter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33"/>
                </a:solidFill>
                <a:latin typeface="Trebuchet MS" panose="020B0603020202020204" pitchFamily="34" charset="0"/>
              </a:rPr>
              <a:t>Beyond: </a:t>
            </a:r>
            <a:r>
              <a:rPr lang="en-US" dirty="0">
                <a:solidFill>
                  <a:srgbClr val="333333"/>
                </a:solidFill>
                <a:latin typeface="Trebuchet MS" panose="020B0603020202020204" pitchFamily="34" charset="0"/>
              </a:rPr>
              <a:t>schedule my Facebook and Twitter updates to reach more time zones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33"/>
                </a:solidFill>
                <a:latin typeface="Trebuchet MS" panose="020B0603020202020204" pitchFamily="34" charset="0"/>
              </a:rPr>
              <a:t>Beyond: </a:t>
            </a:r>
            <a:r>
              <a:rPr lang="en-US" dirty="0">
                <a:solidFill>
                  <a:srgbClr val="333333"/>
                </a:solidFill>
                <a:latin typeface="Trebuchet MS" panose="020B0603020202020204" pitchFamily="34" charset="0"/>
              </a:rPr>
              <a:t>include interactive games based on my book on my website</a:t>
            </a:r>
            <a:endParaRPr lang="en-US" b="0" i="0" dirty="0">
              <a:solidFill>
                <a:srgbClr val="333333"/>
              </a:solidFill>
              <a:effectLst/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164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64DC0DC4-E550-47A6-8712-0A0027076D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1500" y="559678"/>
            <a:ext cx="2675936" cy="495249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Creativity: Some Conclusions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322326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629" name="Rectangle 3">
            <a:extLst>
              <a:ext uri="{FF2B5EF4-FFF2-40B4-BE49-F238E27FC236}">
                <a16:creationId xmlns:a16="http://schemas.microsoft.com/office/drawing/2014/main" id="{0F20D138-3C46-4946-ADDC-BE14301831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884649"/>
              </p:ext>
            </p:extLst>
          </p:nvPr>
        </p:nvGraphicFramePr>
        <p:xfrm>
          <a:off x="3886200" y="568325"/>
          <a:ext cx="46863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ED3DEAA7-9604-4F3F-BF8E-91AFF264F2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1500" y="559678"/>
            <a:ext cx="2675936" cy="495249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Four Major Creativity Mistakes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322326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653" name="Rectangle 3">
            <a:extLst>
              <a:ext uri="{FF2B5EF4-FFF2-40B4-BE49-F238E27FC236}">
                <a16:creationId xmlns:a16="http://schemas.microsoft.com/office/drawing/2014/main" id="{39FE52E5-4248-49CD-9CB9-9072EBFB72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453616"/>
              </p:ext>
            </p:extLst>
          </p:nvPr>
        </p:nvGraphicFramePr>
        <p:xfrm>
          <a:off x="3886200" y="568325"/>
          <a:ext cx="46863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66F5A6CE-03B4-4F8A-9B94-FCFAA9470F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1500" y="559678"/>
            <a:ext cx="2675936" cy="495249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Hints for Skill Application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322326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677" name="Rectangle 3">
            <a:extLst>
              <a:ext uri="{FF2B5EF4-FFF2-40B4-BE49-F238E27FC236}">
                <a16:creationId xmlns:a16="http://schemas.microsoft.com/office/drawing/2014/main" id="{109EC036-8B1C-4649-8E0F-2F1640ABC0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5807229"/>
              </p:ext>
            </p:extLst>
          </p:nvPr>
        </p:nvGraphicFramePr>
        <p:xfrm>
          <a:off x="3886200" y="568325"/>
          <a:ext cx="46863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2091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5467" y="681628"/>
            <a:ext cx="846288" cy="847206"/>
            <a:chOff x="668003" y="1684057"/>
            <a:chExt cx="1128382" cy="847206"/>
          </a:xfrm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698" name="Rectangle 2">
            <a:extLst>
              <a:ext uri="{FF2B5EF4-FFF2-40B4-BE49-F238E27FC236}">
                <a16:creationId xmlns:a16="http://schemas.microsoft.com/office/drawing/2014/main" id="{A8FFD5AB-033B-4D45-91EB-A39DBEF85A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31854" y="1371600"/>
            <a:ext cx="4287741" cy="4279709"/>
          </a:xfrm>
        </p:spPr>
        <p:txBody>
          <a:bodyPr anchor="ctr"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3600" dirty="0"/>
              <a:t>“You will win some. You will lose some. Only mediocre people are always at their best!”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86C850-6BA7-41C7-A5D6-5254BD4AEA2A}"/>
              </a:ext>
            </a:extLst>
          </p:cNvPr>
          <p:cNvSpPr/>
          <p:nvPr/>
        </p:nvSpPr>
        <p:spPr>
          <a:xfrm>
            <a:off x="381000" y="5903764"/>
            <a:ext cx="2461025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1050" dirty="0">
                <a:solidFill>
                  <a:schemeClr val="bg1"/>
                </a:solidFill>
              </a:rPr>
              <a:t>Somerset Maugham (Quoted in Miller, </a:t>
            </a:r>
            <a:r>
              <a:rPr lang="en-US" altLang="en-US" sz="1050" u="sng" dirty="0">
                <a:solidFill>
                  <a:schemeClr val="bg1"/>
                </a:solidFill>
              </a:rPr>
              <a:t>The Creative Edge: Fostering Innovation Where you Work</a:t>
            </a:r>
            <a:r>
              <a:rPr lang="en-US" altLang="en-US" sz="1050" dirty="0">
                <a:solidFill>
                  <a:schemeClr val="bg1"/>
                </a:solidFill>
              </a:rPr>
              <a:t>, Reading, MA: Addison Wesley, 1987, p.17)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9" name="Picture 3078">
            <a:extLst>
              <a:ext uri="{FF2B5EF4-FFF2-40B4-BE49-F238E27FC236}">
                <a16:creationId xmlns:a16="http://schemas.microsoft.com/office/drawing/2014/main" id="{FC3348B4-E839-4883-A51F-89D19E5437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r="10668" b="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3074" name="Rectangle 2">
            <a:extLst>
              <a:ext uri="{FF2B5EF4-FFF2-40B4-BE49-F238E27FC236}">
                <a16:creationId xmlns:a16="http://schemas.microsoft.com/office/drawing/2014/main" id="{07DA3004-4182-4AE0-A593-1251DDAA8D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Some Key Outcomes</a:t>
            </a:r>
          </a:p>
        </p:txBody>
      </p:sp>
      <p:graphicFrame>
        <p:nvGraphicFramePr>
          <p:cNvPr id="3077" name="Rectangle 3">
            <a:extLst>
              <a:ext uri="{FF2B5EF4-FFF2-40B4-BE49-F238E27FC236}">
                <a16:creationId xmlns:a16="http://schemas.microsoft.com/office/drawing/2014/main" id="{4FF4F8A1-D343-4A35-97B6-865F374298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454889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4102">
            <a:extLst>
              <a:ext uri="{FF2B5EF4-FFF2-40B4-BE49-F238E27FC236}">
                <a16:creationId xmlns:a16="http://schemas.microsoft.com/office/drawing/2014/main" id="{BF7F4BA9-F938-4DA2-AE0B-A8FC896AAD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l="11000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098" name="Rectangle 2">
            <a:extLst>
              <a:ext uri="{FF2B5EF4-FFF2-40B4-BE49-F238E27FC236}">
                <a16:creationId xmlns:a16="http://schemas.microsoft.com/office/drawing/2014/main" id="{2F89F27B-A195-494E-AFBE-5D13FBDE08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/>
              <a:t>Creativity</a:t>
            </a:r>
          </a:p>
        </p:txBody>
      </p:sp>
      <p:graphicFrame>
        <p:nvGraphicFramePr>
          <p:cNvPr id="4101" name="Rectangle 3">
            <a:extLst>
              <a:ext uri="{FF2B5EF4-FFF2-40B4-BE49-F238E27FC236}">
                <a16:creationId xmlns:a16="http://schemas.microsoft.com/office/drawing/2014/main" id="{336DDE20-290E-40C0-A385-BA006FD642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024556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D9239B-297A-4B74-AE3B-4D429EDAD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985583"/>
            <a:ext cx="8178799" cy="4886833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8F858614-6027-48EB-BF89-5213F04E41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7212" y="742951"/>
            <a:ext cx="2607469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altLang="en-US" sz="3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Conceptual Blocks that Inhibit Creative Problem Solving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0ED382-D636-47FA-B065-E52406557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366" y="1922015"/>
            <a:ext cx="4915159" cy="30219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4" name="Rectangle 20">
            <a:extLst>
              <a:ext uri="{FF2B5EF4-FFF2-40B4-BE49-F238E27FC236}">
                <a16:creationId xmlns:a16="http://schemas.microsoft.com/office/drawing/2014/main" id="{F40AD2C8-A3BE-4B26-8A9D-02C714A1D3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7212" y="742951"/>
            <a:ext cx="2607469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altLang="en-US" sz="3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Conceptual Blocks that Inhibit Creative Problem Solving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C91A1E-4E92-46DE-9E5C-9E1CE80DE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366" y="1995790"/>
            <a:ext cx="4915159" cy="287436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6D59B069-38F8-4252-BFAC-D23A0F6C7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Block Busting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BD519E-424D-4438-8D06-9F8E5A1A8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957" y="1675227"/>
            <a:ext cx="7642084" cy="439419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E5C9EA7-AE5C-4D1B-B17F-C1E8ED15736C}"/>
              </a:ext>
            </a:extLst>
          </p:cNvPr>
          <p:cNvSpPr/>
          <p:nvPr/>
        </p:nvSpPr>
        <p:spPr>
          <a:xfrm>
            <a:off x="4572000" y="2133600"/>
            <a:ext cx="4038600" cy="4222750"/>
          </a:xfrm>
          <a:prstGeom prst="round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7" name="Rectangle 5">
            <a:extLst>
              <a:ext uri="{FF2B5EF4-FFF2-40B4-BE49-F238E27FC236}">
                <a16:creationId xmlns:a16="http://schemas.microsoft.com/office/drawing/2014/main" id="{433E4592-FEF0-453E-9217-4BA1A05C12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963507"/>
            <a:ext cx="2620771" cy="49309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/>
            <a:r>
              <a:rPr lang="en-US" altLang="en-US" sz="41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Improving Alternative Generation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6" name="Rectangle 3">
            <a:extLst>
              <a:ext uri="{FF2B5EF4-FFF2-40B4-BE49-F238E27FC236}">
                <a16:creationId xmlns:a16="http://schemas.microsoft.com/office/drawing/2014/main" id="{9873A187-EE00-477C-8AEB-6A65E15FA7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32022" y="963507"/>
            <a:ext cx="4688205" cy="23046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indent="-228600" defTabSz="914400"/>
            <a:r>
              <a:rPr lang="en-US" altLang="en-US" sz="1700" dirty="0"/>
              <a:t>Defer Judgment (Brainstorm)</a:t>
            </a:r>
          </a:p>
          <a:p>
            <a:pPr lvl="1" indent="-228600" defTabSz="914400">
              <a:buClr>
                <a:schemeClr val="accent2"/>
              </a:buClr>
            </a:pPr>
            <a:r>
              <a:rPr lang="en-US" altLang="en-US" sz="1700" dirty="0"/>
              <a:t>No evaluation of any kind as alternatives are generated</a:t>
            </a:r>
          </a:p>
          <a:p>
            <a:pPr lvl="1" indent="-228600" defTabSz="914400">
              <a:buClr>
                <a:schemeClr val="accent2"/>
              </a:buClr>
            </a:pPr>
            <a:r>
              <a:rPr lang="en-US" altLang="en-US" sz="1700" dirty="0"/>
              <a:t>Wildest possible ideas are encouraged</a:t>
            </a:r>
          </a:p>
          <a:p>
            <a:pPr lvl="1" indent="-228600" defTabSz="914400">
              <a:buClr>
                <a:schemeClr val="accent2"/>
              </a:buClr>
            </a:pPr>
            <a:r>
              <a:rPr lang="en-US" altLang="en-US" sz="1700" dirty="0"/>
              <a:t>Quantity of ideas takes precedence over quality</a:t>
            </a:r>
          </a:p>
          <a:p>
            <a:pPr lvl="1" indent="-228600" defTabSz="914400">
              <a:buClr>
                <a:schemeClr val="accent2"/>
              </a:buClr>
            </a:pPr>
            <a:r>
              <a:rPr lang="en-US" altLang="en-US" sz="1700" dirty="0"/>
              <a:t>Participants should build on or modify ideas of others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448F8B4-2A96-4437-97EE-CC98F6D30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2022" y="3589866"/>
            <a:ext cx="4688205" cy="2304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>
                <a:latin typeface="+mn-lt"/>
                <a:ea typeface="+mn-ea"/>
              </a:rPr>
              <a:t>Expand Current Alternatives</a:t>
            </a:r>
          </a:p>
          <a:p>
            <a:pPr marL="742950" lvl="1" indent="-228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600">
                <a:latin typeface="+mn-lt"/>
                <a:ea typeface="+mn-ea"/>
              </a:rPr>
              <a:t>Divide the problem into smaller parts</a:t>
            </a:r>
          </a:p>
          <a:p>
            <a:pPr marL="742950" lvl="1" indent="-228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600">
                <a:latin typeface="+mn-lt"/>
                <a:ea typeface="+mn-ea"/>
              </a:rPr>
              <a:t>For example: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600">
                <a:latin typeface="+mn-lt"/>
                <a:ea typeface="+mn-ea"/>
              </a:rPr>
              <a:t>(1)  How many uses can you generate for a ping pong ball?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600">
                <a:latin typeface="+mn-lt"/>
                <a:ea typeface="+mn-ea"/>
              </a:rPr>
              <a:t>(2) Now identify specific characteristics of ping pong ball (weight, color, texture, etc.) – how many </a:t>
            </a:r>
            <a:r>
              <a:rPr lang="en-US" sz="1600" u="sng">
                <a:latin typeface="+mn-lt"/>
                <a:ea typeface="+mn-ea"/>
              </a:rPr>
              <a:t>more</a:t>
            </a:r>
            <a:r>
              <a:rPr lang="en-US" sz="1600">
                <a:latin typeface="+mn-lt"/>
                <a:ea typeface="+mn-ea"/>
              </a:rPr>
              <a:t> alternative uses can you think of?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288" y="303591"/>
            <a:ext cx="4301692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89E830E3-3532-4C23-AECF-6CF8739A83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5770" y="640263"/>
            <a:ext cx="3929634" cy="13449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000" b="0"/>
              <a:t>BRAINSTORMING AND</a:t>
            </a:r>
            <a:br>
              <a:rPr lang="en-US" altLang="en-US" sz="3000" b="0"/>
            </a:br>
            <a:r>
              <a:rPr lang="en-US" altLang="en-US" sz="3000" b="0"/>
              <a:t>NOMINAL GROUP TECHNIQUE (NGT)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1BB4F0CA-3E5D-42F0-BEAE-B40B95A872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5207" y="2121763"/>
            <a:ext cx="3926618" cy="3773010"/>
          </a:xfrm>
        </p:spPr>
        <p:txBody>
          <a:bodyPr>
            <a:normAutofit/>
          </a:bodyPr>
          <a:lstStyle/>
          <a:p>
            <a:pPr lvl="1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700" b="1" dirty="0"/>
              <a:t>Agree on the problem definition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700" b="1" dirty="0"/>
              <a:t>Write down all ideas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700" b="1" dirty="0"/>
              <a:t>Use round robin to allow participation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700" b="1" dirty="0"/>
              <a:t>After sharing and rewriting ideas, review each idea one at a time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700" b="1" dirty="0"/>
              <a:t>Vote (secret, rank vote)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700" b="1" dirty="0"/>
              <a:t>Review the voting pattern</a:t>
            </a:r>
          </a:p>
        </p:txBody>
      </p:sp>
      <p:pic>
        <p:nvPicPr>
          <p:cNvPr id="22532" name="Picture 4" descr="bs02091_">
            <a:extLst>
              <a:ext uri="{FF2B5EF4-FFF2-40B4-BE49-F238E27FC236}">
                <a16:creationId xmlns:a16="http://schemas.microsoft.com/office/drawing/2014/main" id="{ED325641-5AF1-4651-8A90-F89CCD745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5474" y="1687643"/>
            <a:ext cx="3845052" cy="332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UVic-Business-080130">
  <a:themeElements>
    <a:clrScheme name="UVic-Business-08013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Vic-Business-080130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Vic-Business-08013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Vic-Business-08013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Vic-Business-08013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Vic-Business-08013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Vic-Business-08013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Vic-Business-08013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Vic-Business-08013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Vic-Business-08013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Vic-Business-08013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Vic-Business-08013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Vic-Business-08013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Vic-Business-08013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521</Words>
  <Application>Microsoft Office PowerPoint</Application>
  <PresentationFormat>On-screen Show (4:3)</PresentationFormat>
  <Paragraphs>80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Trebuchet MS</vt:lpstr>
      <vt:lpstr>UVic-Business-080130</vt:lpstr>
      <vt:lpstr>Office Theme</vt:lpstr>
      <vt:lpstr>Generating Solutions</vt:lpstr>
      <vt:lpstr>Some Key Outcomes</vt:lpstr>
      <vt:lpstr>Creativity</vt:lpstr>
      <vt:lpstr>PowerPoint Presentation</vt:lpstr>
      <vt:lpstr>Conceptual Blocks that Inhibit Creative Problem Solving</vt:lpstr>
      <vt:lpstr>Conceptual Blocks that Inhibit Creative Problem Solving</vt:lpstr>
      <vt:lpstr>PowerPoint Presentation</vt:lpstr>
      <vt:lpstr>Improving Alternative Generation</vt:lpstr>
      <vt:lpstr>BRAINSTORMING AND NOMINAL GROUP TECHNIQUE (NGT)</vt:lpstr>
      <vt:lpstr>Improving Alternative Generation</vt:lpstr>
      <vt:lpstr>Improving Alternative Generation</vt:lpstr>
      <vt:lpstr>Creativity: Some Conclusions</vt:lpstr>
      <vt:lpstr>Four Major Creativity Mistakes</vt:lpstr>
      <vt:lpstr>Hints for Skill Application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Generating Solutions</dc:title>
  <dc:creator>Katherine Carpenter</dc:creator>
  <cp:lastModifiedBy>Katherine Carpenter</cp:lastModifiedBy>
  <cp:revision>3</cp:revision>
  <dcterms:created xsi:type="dcterms:W3CDTF">2020-05-05T21:51:25Z</dcterms:created>
  <dcterms:modified xsi:type="dcterms:W3CDTF">2020-05-05T22:10:56Z</dcterms:modified>
</cp:coreProperties>
</file>